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sldIdLst>
    <p:sldId id="265" r:id="rId2"/>
    <p:sldId id="273" r:id="rId3"/>
    <p:sldId id="266" r:id="rId4"/>
    <p:sldId id="267" r:id="rId5"/>
    <p:sldId id="268" r:id="rId6"/>
    <p:sldId id="269" r:id="rId7"/>
    <p:sldId id="270" r:id="rId8"/>
    <p:sldId id="256" r:id="rId9"/>
    <p:sldId id="271" r:id="rId10"/>
    <p:sldId id="272" r:id="rId11"/>
    <p:sldId id="259" r:id="rId12"/>
    <p:sldId id="261" r:id="rId13"/>
    <p:sldId id="263" r:id="rId14"/>
    <p:sldId id="264" r:id="rId15"/>
    <p:sldId id="274" r:id="rId1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6" d="100"/>
          <a:sy n="46" d="100"/>
        </p:scale>
        <p:origin x="773" y="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E8E5D4-C10D-4603-BB72-4DA9E5EA089C}" type="datetimeFigureOut">
              <a:rPr lang="zh-CN" altLang="en-US" smtClean="0"/>
              <a:t>2016/3/14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D51CDA-56C5-42D2-8F81-C9B15DE1FC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470355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D51CDA-56C5-42D2-8F81-C9B15DE1FC57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29604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DC4BEF9C-2E46-4B67-88B2-17A2EB586AA2}" type="datetimeFigureOut">
              <a:rPr lang="zh-CN" altLang="en-US" smtClean="0"/>
              <a:t>2016/3/14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6F74F7B5-F6B7-4ED3-92D6-3015503977C8}" type="slidenum">
              <a:rPr lang="zh-CN" altLang="en-US" smtClean="0"/>
              <a:t>‹#›</a:t>
            </a:fld>
            <a:endParaRPr lang="zh-CN" alt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55412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BEF9C-2E46-4B67-88B2-17A2EB586AA2}" type="datetimeFigureOut">
              <a:rPr lang="zh-CN" altLang="en-US" smtClean="0"/>
              <a:t>2016/3/14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4F7B5-F6B7-4ED3-92D6-3015503977C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048296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BEF9C-2E46-4B67-88B2-17A2EB586AA2}" type="datetimeFigureOut">
              <a:rPr lang="zh-CN" altLang="en-US" smtClean="0"/>
              <a:t>2016/3/14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4F7B5-F6B7-4ED3-92D6-3015503977C8}" type="slidenum">
              <a:rPr lang="zh-CN" altLang="en-US" smtClean="0"/>
              <a:t>‹#›</a:t>
            </a:fld>
            <a:endParaRPr lang="zh-CN" alt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3992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BEF9C-2E46-4B67-88B2-17A2EB586AA2}" type="datetimeFigureOut">
              <a:rPr lang="zh-CN" altLang="en-US" smtClean="0"/>
              <a:t>2016/3/14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4F7B5-F6B7-4ED3-92D6-3015503977C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41598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BEF9C-2E46-4B67-88B2-17A2EB586AA2}" type="datetimeFigureOut">
              <a:rPr lang="zh-CN" altLang="en-US" smtClean="0"/>
              <a:t>2016/3/14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4F7B5-F6B7-4ED3-92D6-3015503977C8}" type="slidenum">
              <a:rPr lang="zh-CN" altLang="en-US" smtClean="0"/>
              <a:t>‹#›</a:t>
            </a:fld>
            <a:endParaRPr lang="zh-CN" alt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138396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BEF9C-2E46-4B67-88B2-17A2EB586AA2}" type="datetimeFigureOut">
              <a:rPr lang="zh-CN" altLang="en-US" smtClean="0"/>
              <a:t>2016/3/14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4F7B5-F6B7-4ED3-92D6-3015503977C8}" type="slidenum">
              <a:rPr lang="zh-CN" altLang="en-US" smtClean="0"/>
              <a:t>‹#›</a:t>
            </a:fld>
            <a:endParaRPr lang="zh-CN" alt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763448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BEF9C-2E46-4B67-88B2-17A2EB586AA2}" type="datetimeFigureOut">
              <a:rPr lang="zh-CN" altLang="en-US" smtClean="0"/>
              <a:t>2016/3/14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4F7B5-F6B7-4ED3-92D6-3015503977C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26609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BEF9C-2E46-4B67-88B2-17A2EB586AA2}" type="datetimeFigureOut">
              <a:rPr lang="zh-CN" altLang="en-US" smtClean="0"/>
              <a:t>2016/3/14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4F7B5-F6B7-4ED3-92D6-3015503977C8}" type="slidenum">
              <a:rPr lang="zh-CN" altLang="en-US" smtClean="0"/>
              <a:t>‹#›</a:t>
            </a:fld>
            <a:endParaRPr lang="zh-CN" alt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00654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BEF9C-2E46-4B67-88B2-17A2EB586AA2}" type="datetimeFigureOut">
              <a:rPr lang="zh-CN" altLang="en-US" smtClean="0"/>
              <a:t>2016/3/14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4F7B5-F6B7-4ED3-92D6-3015503977C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073481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全景图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BEF9C-2E46-4B67-88B2-17A2EB586AA2}" type="datetimeFigureOut">
              <a:rPr lang="zh-CN" altLang="en-US" smtClean="0"/>
              <a:t>2016/3/14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4F7B5-F6B7-4ED3-92D6-3015503977C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914231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BEF9C-2E46-4B67-88B2-17A2EB586AA2}" type="datetimeFigureOut">
              <a:rPr lang="zh-CN" altLang="en-US" smtClean="0"/>
              <a:t>2016/3/14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4F7B5-F6B7-4ED3-92D6-3015503977C8}" type="slidenum">
              <a:rPr lang="zh-CN" altLang="en-US" smtClean="0"/>
              <a:t>‹#›</a:t>
            </a:fld>
            <a:endParaRPr lang="zh-CN" alt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909329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BEF9C-2E46-4B67-88B2-17A2EB586AA2}" type="datetimeFigureOut">
              <a:rPr lang="zh-CN" altLang="en-US" smtClean="0"/>
              <a:t>2016/3/14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4F7B5-F6B7-4ED3-92D6-3015503977C8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972783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BEF9C-2E46-4B67-88B2-17A2EB586AA2}" type="datetimeFigureOut">
              <a:rPr lang="zh-CN" altLang="en-US" smtClean="0"/>
              <a:t>2016/3/14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4F7B5-F6B7-4ED3-92D6-3015503977C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93414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BEF9C-2E46-4B67-88B2-17A2EB586AA2}" type="datetimeFigureOut">
              <a:rPr lang="zh-CN" altLang="en-US" smtClean="0"/>
              <a:t>2016/3/14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4F7B5-F6B7-4ED3-92D6-3015503977C8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688953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BEF9C-2E46-4B67-88B2-17A2EB586AA2}" type="datetimeFigureOut">
              <a:rPr lang="zh-CN" altLang="en-US" smtClean="0"/>
              <a:t>2016/3/14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4F7B5-F6B7-4ED3-92D6-3015503977C8}" type="slidenum">
              <a:rPr lang="zh-CN" altLang="en-US" smtClean="0"/>
              <a:t>‹#›</a:t>
            </a:fld>
            <a:endParaRPr lang="zh-CN" alt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3550980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BEF9C-2E46-4B67-88B2-17A2EB586AA2}" type="datetimeFigureOut">
              <a:rPr lang="zh-CN" altLang="en-US" smtClean="0"/>
              <a:t>2016/3/14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4F7B5-F6B7-4ED3-92D6-3015503977C8}" type="slidenum">
              <a:rPr lang="zh-CN" altLang="en-US" smtClean="0"/>
              <a:t>‹#›</a:t>
            </a:fld>
            <a:endParaRPr lang="zh-CN" alt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843595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BEF9C-2E46-4B67-88B2-17A2EB586AA2}" type="datetimeFigureOut">
              <a:rPr lang="zh-CN" altLang="en-US" smtClean="0"/>
              <a:t>2016/3/14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4F7B5-F6B7-4ED3-92D6-3015503977C8}" type="slidenum">
              <a:rPr lang="zh-CN" altLang="en-US" smtClean="0"/>
              <a:t>‹#›</a:t>
            </a:fld>
            <a:endParaRPr lang="zh-CN" alt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884139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C4BEF9C-2E46-4B67-88B2-17A2EB586AA2}" type="datetimeFigureOut">
              <a:rPr lang="zh-CN" altLang="en-US" smtClean="0"/>
              <a:t>2016/3/14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6F74F7B5-F6B7-4ED3-92D6-3015503977C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421593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mailto:1196353098@qq.com" TargetMode="Externa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2923656" y="2235777"/>
            <a:ext cx="650055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dirty="0" smtClean="0"/>
              <a:t>职业生涯发展的四大流派</a:t>
            </a:r>
            <a:endParaRPr lang="zh-CN" altLang="en-US" sz="4400" dirty="0"/>
          </a:p>
        </p:txBody>
      </p:sp>
      <p:sp>
        <p:nvSpPr>
          <p:cNvPr id="6" name="文本框 5"/>
          <p:cNvSpPr txBox="1"/>
          <p:nvPr/>
        </p:nvSpPr>
        <p:spPr>
          <a:xfrm>
            <a:off x="7032568" y="4239490"/>
            <a:ext cx="30424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      康  凯  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2016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15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87282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70" t="31321" r="22352" b="6477"/>
          <a:stretch/>
        </p:blipFill>
        <p:spPr>
          <a:xfrm>
            <a:off x="1446415" y="1030779"/>
            <a:ext cx="3657599" cy="4688377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5636029" y="2044931"/>
            <a:ext cx="5785658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新精英黄埔生涯咨询师</a:t>
            </a:r>
            <a:endParaRPr lang="en-US" altLang="zh-CN" sz="3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3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有</a:t>
            </a:r>
            <a:r>
              <a:rPr lang="zh-CN" altLang="en-US" sz="3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事业单位、民企等工作经验</a:t>
            </a:r>
            <a:endParaRPr lang="en-US" altLang="zh-CN" sz="3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3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3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目前工作：一览英才网猎头</a:t>
            </a:r>
            <a:endParaRPr lang="en-US" altLang="zh-CN" sz="3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3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2800" dirty="0" smtClean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3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24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2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2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2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61703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1466850" y="1412292"/>
            <a:ext cx="91821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匹配与适合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zh-CN" altLang="en-US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深刻了解自己，了解职业，做</a:t>
            </a:r>
            <a:r>
              <a:rPr lang="zh-CN" altLang="en-US" sz="24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最适合</a:t>
            </a:r>
            <a:r>
              <a:rPr lang="zh-CN" altLang="en-US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自己的工作，在最适合的地方与最相配的人生活。                   </a:t>
            </a:r>
            <a:r>
              <a: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--------</a:t>
            </a:r>
            <a:r>
              <a:rPr lang="zh-CN" altLang="en-US" sz="24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特质论</a:t>
            </a:r>
            <a:endParaRPr lang="en-US" altLang="zh-CN" sz="2400" b="1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平衡可持续：每个阶段做好每个阶段的事情，不同角色做好不同角色的状态，淋漓尽致地过</a:t>
            </a:r>
            <a:r>
              <a:rPr lang="zh-CN" altLang="en-US" sz="24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平衡满足</a:t>
            </a:r>
            <a:r>
              <a:rPr lang="zh-CN" altLang="en-US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的人生。      </a:t>
            </a:r>
            <a:r>
              <a: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--------</a:t>
            </a:r>
            <a:r>
              <a:rPr lang="zh-CN" altLang="en-US" sz="24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发展论</a:t>
            </a:r>
            <a:endParaRPr lang="en-US" altLang="zh-CN" sz="2400" b="1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3.</a:t>
            </a:r>
            <a:r>
              <a:rPr lang="zh-CN" altLang="en-US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适应与发展：设定自己想要的方向，盯紧和校准目标，不断的自我</a:t>
            </a:r>
            <a:r>
              <a:rPr lang="zh-CN" altLang="en-US" sz="24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提升与修炼</a:t>
            </a:r>
            <a:r>
              <a:rPr lang="zh-CN" altLang="en-US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，最终达成结果。                          </a:t>
            </a:r>
            <a:r>
              <a: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---------</a:t>
            </a:r>
            <a:r>
              <a:rPr lang="zh-CN" altLang="en-US" sz="24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适应论</a:t>
            </a:r>
            <a:endParaRPr lang="en-US" altLang="zh-CN" sz="2400" b="1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4.</a:t>
            </a:r>
            <a:r>
              <a:rPr lang="zh-CN" altLang="en-US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诠释与创造生命：觉察、理解并接纳自己，找到生命的</a:t>
            </a:r>
            <a:r>
              <a:rPr lang="zh-CN" altLang="en-US" sz="24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意义与使命</a:t>
            </a:r>
            <a:r>
              <a:rPr lang="zh-CN" altLang="en-US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，把生活当成一种创造性的自我表达。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          ---------</a:t>
            </a:r>
            <a:r>
              <a:rPr lang="zh-CN" altLang="en-US" sz="24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建构论</a:t>
            </a:r>
            <a:endParaRPr lang="zh-CN" altLang="en-US" sz="24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10362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2197" y="1032008"/>
            <a:ext cx="5010727" cy="4738882"/>
          </a:xfrm>
          <a:prstGeom prst="rect">
            <a:avLst/>
          </a:prstGeom>
        </p:spPr>
      </p:pic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zh-CN" altLang="en-US" sz="4800" dirty="0" smtClean="0"/>
              <a:t>生活中的</a:t>
            </a:r>
            <a:r>
              <a:rPr lang="en-US" altLang="zh-CN" sz="4800" dirty="0" smtClean="0"/>
              <a:t/>
            </a:r>
            <a:br>
              <a:rPr lang="en-US" altLang="zh-CN" sz="4800" dirty="0" smtClean="0"/>
            </a:br>
            <a:r>
              <a:rPr lang="zh-CN" altLang="en-US" sz="4800" dirty="0" smtClean="0"/>
              <a:t>特质论</a:t>
            </a:r>
            <a:endParaRPr lang="zh-CN" altLang="en-US" sz="4800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zh-CN" altLang="en-US" dirty="0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7794" y="2986718"/>
            <a:ext cx="3734472" cy="2482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6427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占位符 7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497" b="22497"/>
          <a:stretch>
            <a:fillRect/>
          </a:stretch>
        </p:blipFill>
        <p:spPr/>
      </p:pic>
      <p:sp>
        <p:nvSpPr>
          <p:cNvPr id="9" name="标题 4"/>
          <p:cNvSpPr>
            <a:spLocks noGrp="1"/>
          </p:cNvSpPr>
          <p:nvPr>
            <p:ph type="title"/>
          </p:nvPr>
        </p:nvSpPr>
        <p:spPr>
          <a:xfrm>
            <a:off x="1630478" y="4815415"/>
            <a:ext cx="8927869" cy="1060451"/>
          </a:xfrm>
        </p:spPr>
        <p:txBody>
          <a:bodyPr>
            <a:noAutofit/>
          </a:bodyPr>
          <a:lstStyle/>
          <a:p>
            <a:r>
              <a:rPr lang="zh-CN" altLang="en-US" sz="4800" dirty="0" smtClean="0"/>
              <a:t>生活中的</a:t>
            </a:r>
            <a:r>
              <a:rPr lang="en-US" altLang="zh-CN" sz="4800" dirty="0" smtClean="0"/>
              <a:t/>
            </a:r>
            <a:br>
              <a:rPr lang="en-US" altLang="zh-CN" sz="4800" dirty="0" smtClean="0"/>
            </a:br>
            <a:r>
              <a:rPr lang="zh-CN" altLang="en-US" sz="4800" dirty="0"/>
              <a:t>发展</a:t>
            </a:r>
            <a:r>
              <a:rPr lang="zh-CN" altLang="en-US" sz="4800" dirty="0" smtClean="0"/>
              <a:t>论</a:t>
            </a:r>
            <a:endParaRPr lang="zh-CN" altLang="en-US" sz="4800" dirty="0"/>
          </a:p>
        </p:txBody>
      </p:sp>
    </p:spTree>
    <p:extLst>
      <p:ext uri="{BB962C8B-B14F-4D97-AF65-F5344CB8AC3E}">
        <p14:creationId xmlns:p14="http://schemas.microsoft.com/office/powerpoint/2010/main" val="4207925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0765" y="1550248"/>
            <a:ext cx="3839788" cy="3921486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1463040" y="1246909"/>
            <a:ext cx="83127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dirty="0" smtClean="0"/>
              <a:t>生活中的适应论</a:t>
            </a:r>
            <a:endParaRPr lang="zh-CN" altLang="en-US" sz="4400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6861" y="1945556"/>
            <a:ext cx="4415329" cy="3130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7370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8677" y="1855125"/>
            <a:ext cx="3548148" cy="3548148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2006" y="1790008"/>
            <a:ext cx="3613265" cy="361326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2227811" y="947651"/>
            <a:ext cx="68995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 smtClean="0"/>
              <a:t>生活中的建构论</a:t>
            </a:r>
            <a:endParaRPr lang="zh-CN" altLang="en-US" sz="4000" dirty="0"/>
          </a:p>
        </p:txBody>
      </p:sp>
    </p:spTree>
    <p:extLst>
      <p:ext uri="{BB962C8B-B14F-4D97-AF65-F5344CB8AC3E}">
        <p14:creationId xmlns:p14="http://schemas.microsoft.com/office/powerpoint/2010/main" val="2130227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3183" y="770591"/>
            <a:ext cx="9912250" cy="5270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4532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8846" y="1256605"/>
            <a:ext cx="5433136" cy="411341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8108" y="1256605"/>
            <a:ext cx="3879785" cy="3996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6716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175461" y="1064030"/>
            <a:ext cx="625117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dirty="0" smtClean="0"/>
              <a:t>各个流派的代表人物</a:t>
            </a:r>
            <a:endParaRPr lang="zh-CN" altLang="en-US" sz="4400" dirty="0"/>
          </a:p>
        </p:txBody>
      </p:sp>
      <p:pic>
        <p:nvPicPr>
          <p:cNvPr id="3" name="内容占位符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3053" y="2089696"/>
            <a:ext cx="7714598" cy="3546333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6206" y="1987549"/>
            <a:ext cx="8169680" cy="3750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6944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165" y="626658"/>
            <a:ext cx="10233667" cy="514237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206" y="626658"/>
            <a:ext cx="9537211" cy="5515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4472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1604" y="888682"/>
            <a:ext cx="10066075" cy="4780597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9191" y="761790"/>
            <a:ext cx="9511319" cy="5366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4086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5380" y="1114251"/>
            <a:ext cx="9595854" cy="4721283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5651" y="700347"/>
            <a:ext cx="9920029" cy="5460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8878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 smtClean="0"/>
              <a:t>启   示</a:t>
            </a:r>
            <a:endParaRPr lang="zh-CN" altLang="en-US" b="1" dirty="0"/>
          </a:p>
        </p:txBody>
      </p:sp>
      <p:sp>
        <p:nvSpPr>
          <p:cNvPr id="5" name="文本框 4"/>
          <p:cNvSpPr txBox="1"/>
          <p:nvPr/>
        </p:nvSpPr>
        <p:spPr>
          <a:xfrm>
            <a:off x="1562793" y="2992582"/>
            <a:ext cx="9094123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 sz="2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生涯理论总是在解决时代中人们最关心的问题</a:t>
            </a:r>
            <a:endParaRPr lang="en-US" altLang="zh-CN" sz="28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2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理论之间的递进，每个理论都有其适应与限制</a:t>
            </a:r>
            <a:endParaRPr lang="en-US" altLang="zh-CN" sz="28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3.</a:t>
            </a:r>
            <a:r>
              <a:rPr lang="zh-CN" altLang="en-US" sz="2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生涯理论的三大趋势：</a:t>
            </a:r>
            <a:r>
              <a:rPr lang="zh-CN" altLang="en-US" sz="28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更多元、更人本、更不确定</a:t>
            </a:r>
            <a:endParaRPr lang="zh-CN" altLang="en-US" sz="28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82787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zh-CN" altLang="en-US" sz="8800" b="1" dirty="0" smtClean="0"/>
              <a:t>谢  谢</a:t>
            </a:r>
            <a:endParaRPr lang="zh-CN" altLang="en-US" sz="8800" b="1" dirty="0"/>
          </a:p>
        </p:txBody>
      </p:sp>
      <p:sp>
        <p:nvSpPr>
          <p:cNvPr id="3" name="矩形 2"/>
          <p:cNvSpPr/>
          <p:nvPr/>
        </p:nvSpPr>
        <p:spPr>
          <a:xfrm>
            <a:off x="4102346" y="3061455"/>
            <a:ext cx="544066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600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2"/>
              </a:rPr>
              <a:t>康 凯</a:t>
            </a:r>
            <a:endParaRPr lang="en-US" altLang="zh-CN" sz="3600" dirty="0" smtClean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  <a:hlinkClick r:id="rId2"/>
            </a:endParaRPr>
          </a:p>
          <a:p>
            <a:r>
              <a:rPr lang="en-US" altLang="zh-CN" sz="3600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2"/>
              </a:rPr>
              <a:t>1196353098@qq.com</a:t>
            </a:r>
            <a:endParaRPr lang="en-US" altLang="zh-CN" sz="3600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621876" y="5037240"/>
            <a:ext cx="5170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/>
              <a:t>版权所有：北京新精英生涯</a:t>
            </a: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16736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环保">
  <a:themeElements>
    <a:clrScheme name="环保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环保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环保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311</TotalTime>
  <Words>252</Words>
  <Application>Microsoft Office PowerPoint</Application>
  <PresentationFormat>宽屏</PresentationFormat>
  <Paragraphs>39</Paragraphs>
  <Slides>15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22" baseType="lpstr">
      <vt:lpstr>方正舒体</vt:lpstr>
      <vt:lpstr>宋体</vt:lpstr>
      <vt:lpstr>微软雅黑</vt:lpstr>
      <vt:lpstr>Arial</vt:lpstr>
      <vt:lpstr>Calibri</vt:lpstr>
      <vt:lpstr>Garamond</vt:lpstr>
      <vt:lpstr>环保</vt:lpstr>
      <vt:lpstr>PowerPoint 演示文稿</vt:lpstr>
      <vt:lpstr>PowerPoint 演示文稿</vt:lpstr>
      <vt:lpstr>PowerPoint 演示文稿</vt:lpstr>
      <vt:lpstr>生活中的 特质论</vt:lpstr>
      <vt:lpstr>生活中的 发展论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启   示</vt:lpstr>
      <vt:lpstr>谢  谢</vt:lpstr>
    </vt:vector>
  </TitlesOfParts>
  <Company>Sinopec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john</dc:creator>
  <cp:lastModifiedBy>john</cp:lastModifiedBy>
  <cp:revision>38</cp:revision>
  <dcterms:created xsi:type="dcterms:W3CDTF">2014-08-25T11:39:32Z</dcterms:created>
  <dcterms:modified xsi:type="dcterms:W3CDTF">2016-03-14T16:03:31Z</dcterms:modified>
</cp:coreProperties>
</file>