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0" r:id="rId15"/>
    <p:sldId id="27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3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7" d="100"/>
          <a:sy n="47" d="100"/>
        </p:scale>
        <p:origin x="739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36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19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1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55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93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88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84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49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9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05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43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F1FAE5A8-AD63-4D61-92BC-34E3681575DC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FBCBFE74-F5FF-4180-A4FD-13B8569F81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188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霍兰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德代码解读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61708" y="4332928"/>
            <a:ext cx="9070848" cy="1086971"/>
          </a:xfrm>
        </p:spPr>
        <p:txBody>
          <a:bodyPr>
            <a:noAutofit/>
          </a:bodyPr>
          <a:lstStyle/>
          <a:p>
            <a:r>
              <a:rPr lang="zh-CN" altLang="en-US" sz="3200" dirty="0" smtClean="0"/>
              <a:t>                                        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康  凯  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3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0633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58537" y="385004"/>
            <a:ext cx="3127663" cy="2985433"/>
          </a:xfrm>
          <a:prstGeom prst="rect">
            <a:avLst/>
          </a:prstGeom>
          <a:solidFill>
            <a:srgbClr val="BA36A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岛</a:t>
            </a:r>
            <a:r>
              <a:rPr lang="zh-CN" altLang="en-US" sz="2000" dirty="0" smtClean="0">
                <a:solidFill>
                  <a:schemeClr val="bg1"/>
                </a:solidFill>
              </a:rPr>
              <a:t>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自然原始的岛屿。岛上自然生态良好，有各种野生动植物。居民以手工见长，自己种植花草果蔬、修缮房屋、打造器物、制作工具。喜欢户外运动。缺点是这个岛上人人普遍闷头干活，沟通和交流不多。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8537" y="3656159"/>
            <a:ext cx="3598717" cy="292387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岛</a:t>
            </a:r>
            <a:r>
              <a:rPr lang="en-US" altLang="zh-CN" sz="2000" dirty="0" smtClean="0">
                <a:solidFill>
                  <a:schemeClr val="bg1"/>
                </a:solidFill>
              </a:rPr>
              <a:t>:</a:t>
            </a:r>
            <a:r>
              <a:rPr lang="zh-CN" altLang="en-US" sz="2000" dirty="0" smtClean="0">
                <a:solidFill>
                  <a:schemeClr val="bg1"/>
                </a:solidFill>
              </a:rPr>
              <a:t>友善亲切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岛屿。居民个性温和、友善、乐于助人、岛上的人们建立了一个密切互动的服务网络，人们重视互相合作，重视教育，关怀他人，充满人文气息。缺点是这里的人们过于温和，他们经常被认为缺乏竞争意识和无原则的一团和气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40777" y="387621"/>
            <a:ext cx="3508663" cy="2985433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岛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深思冥想的岛屿，有多处图书馆、科技馆及博物馆。居民喜好观察、学习、思考分析，崇尚和追求真知，常有机会和来自各地的哲学家、科学家、心理学家等交换心得。缺点是这群关注中级问题的思考者，很少能享受到一些“庸俗”的快乐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30437" y="3594603"/>
            <a:ext cx="3508663" cy="298543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岛：显赫富庶的岛屿。居民善于企业经营和贸易，能言善道。经济高度发展，处处是高级饭店、俱乐部、高尔夫球场。来往者多是企业家、经理人、政治家、律师等。缺点是这里的人们高竞争、快节奏、高压力导致很少人的工作与生活可以平衡和从容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87987" y="385003"/>
            <a:ext cx="3508663" cy="298543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岛：美丽浪漫的岛屿。充满了艺术馆、音乐厅、酒吧、街头雕塑和街头艺人。弥漫着浓厚的艺术文化气息。居民喜欢舞蹈与绘画。天性浪漫热情。许多文艺界的朋友都喜欢来这里寻找灵感。缺点是在激情之余，这里严重缺乏条理和逻辑性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12283" y="3370436"/>
            <a:ext cx="3732067" cy="329320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岛：现代、井然的岛屿。岛上建筑高科技，且现代化，是进步的都市形态，以完善的户政管理、地政管理、金融管理见长。岛民个性冷静保守，处事有条不紊，善于组织规划。细心高效。缺点是这里生活的如此稳定，以至所有能发生的情况都有了规定，他们只要翻本子就可以了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03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784465" y="585444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霍兰德职业六边形理论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84465" y="2135332"/>
            <a:ext cx="876923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、职业选择是一种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人格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的表现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、人们对于职业有一些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典型的原型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、这让我们判断或者决定职业中的人是什么样子的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钟对于工作的个人导向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6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霍兰德理论的基本假设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6800" y="1932888"/>
            <a:ext cx="876923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、每个人都有其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独特性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、每一个职业和工作也有其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独特性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、个人与职业的独特性都能通过评估工具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测量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出来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、如果个人的特性和职业的特性是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吻合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04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实用型人的特点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775" y="1713443"/>
            <a:ext cx="2959053" cy="427814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19200" y="1959692"/>
            <a:ext cx="54503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任务与技能导向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务实、安静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机械、实操能力强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做需要身体参与的工作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常见的行业和职位：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技术性行业工作人员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工程师  机械师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运动员  特技演员   园丁  厨师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16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社会型人的特点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19200" y="2014194"/>
            <a:ext cx="54503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和谐与服务导向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喜欢与社会相互、对人感兴趣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良好的人际技能、通感能力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抽象的、平和的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常见的行业和职位：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教师   护士     社工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学校辅导员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87" y="1796052"/>
            <a:ext cx="4782473" cy="31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8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1085850" y="947394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艺术型人的特点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19200" y="2014194"/>
            <a:ext cx="54503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美感与完美导向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喜欢自我表达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有想象力、创造性的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内省、敏感，感觉寻求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常见的行业和职位：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编辑、作家、音乐人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演员、艺术家、手工艺人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328" y="1200150"/>
            <a:ext cx="3128963" cy="478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933450" y="966444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事务型人的特点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3450" y="2014194"/>
            <a:ext cx="54503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稳定与安全导向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讲求实际、喜欢规则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愿意付出、倾向保守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喜欢结构性、程序化的工作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常见的行业和职位：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公务员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、行政、财务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478" y="1307704"/>
            <a:ext cx="3331672" cy="449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933450" y="966444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研究型人的特点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3450" y="2033244"/>
            <a:ext cx="54503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真理、任务导向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独立的、客观的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分析的、保守的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智慧的、抽象的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常见的行业和职位：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计算机编程  机械   自然科学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650" y="2261844"/>
            <a:ext cx="5126946" cy="288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0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933450" y="966444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企业型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型人的特点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3450" y="2014194"/>
            <a:ext cx="54503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领导与影响力导向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目标远大、对资源感兴趣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喜欢管理和领导他人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精力充沛、有说服力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常见的行业和职位：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销售  市场  管理   创业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562" y="2014194"/>
            <a:ext cx="4795838" cy="360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0" y="1409700"/>
            <a:ext cx="4724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霍兰德测评判断</a:t>
            </a:r>
            <a:endParaRPr lang="en-US" altLang="zh-CN" sz="4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、霍兰德兴趣岛</a:t>
            </a:r>
            <a:endParaRPr lang="en-US" altLang="zh-CN" sz="3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、霍兰德量表</a:t>
            </a:r>
            <a:endParaRPr lang="en-US" altLang="zh-CN" sz="3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、自评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08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3450" y="1219200"/>
            <a:ext cx="106108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en-US" altLang="zh-CN" sz="4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、霍兰德代码是人格倾向，不是胜任能力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、代码会因人的成长而改变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、别让选择代替努力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选对代码，只代表你参加对了比赛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97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62350" y="723900"/>
            <a:ext cx="1061085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发现适合的职业：</a:t>
            </a:r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、主代码固定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、第二、第三代码可对调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、圈出你喜欢的工作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、找到共同的兴趣点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、根据自身情况扩展或缩小范围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36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554" y="1249170"/>
            <a:ext cx="4856939" cy="335608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06735" y="5153891"/>
            <a:ext cx="5153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霍兰德测评二维码</a:t>
            </a:r>
            <a:endParaRPr lang="zh-CN" altLang="en-US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460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7419" y="625969"/>
            <a:ext cx="10058400" cy="1371600"/>
          </a:xfrm>
        </p:spPr>
        <p:txBody>
          <a:bodyPr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442" y="1828800"/>
            <a:ext cx="3252354" cy="32523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20442" y="5336771"/>
            <a:ext cx="4233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FF00"/>
                </a:solidFill>
              </a:rPr>
              <a:t>        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课程反馈调查表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~~</a:t>
            </a:r>
          </a:p>
          <a:p>
            <a:endParaRPr lang="en-US" altLang="zh-CN" b="1" dirty="0" smtClean="0">
              <a:solidFill>
                <a:srgbClr val="FFFF00"/>
              </a:solidFill>
            </a:endParaRPr>
          </a:p>
          <a:p>
            <a:r>
              <a:rPr lang="zh-CN" altLang="en-US" b="1" dirty="0" smtClean="0">
                <a:solidFill>
                  <a:srgbClr val="FFFF00"/>
                </a:solidFill>
              </a:rPr>
              <a:t>备注：以上内容为新精英版权所有</a:t>
            </a:r>
            <a:endParaRPr lang="zh-CN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TM03457510[[fn=肥皂]]</Template>
  <TotalTime>122</TotalTime>
  <Words>858</Words>
  <Application>Microsoft Office PowerPoint</Application>
  <PresentationFormat>宽屏</PresentationFormat>
  <Paragraphs>116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宋体</vt:lpstr>
      <vt:lpstr>微软雅黑</vt:lpstr>
      <vt:lpstr>Arial</vt:lpstr>
      <vt:lpstr>Century Gothic</vt:lpstr>
      <vt:lpstr>Savon</vt:lpstr>
      <vt:lpstr>霍兰德代码解读</vt:lpstr>
      <vt:lpstr>PowerPoint 演示文稿</vt:lpstr>
      <vt:lpstr>霍兰德职业六边形理论</vt:lpstr>
      <vt:lpstr>霍兰德理论的基本假设</vt:lpstr>
      <vt:lpstr>R实用型人的特点</vt:lpstr>
      <vt:lpstr>S社会型人的特点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   谢</vt:lpstr>
    </vt:vector>
  </TitlesOfParts>
  <Company>Sinopec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霍兰德代码解读</dc:title>
  <dc:creator>john</dc:creator>
  <cp:lastModifiedBy>john</cp:lastModifiedBy>
  <cp:revision>38</cp:revision>
  <dcterms:created xsi:type="dcterms:W3CDTF">2016-03-16T18:47:33Z</dcterms:created>
  <dcterms:modified xsi:type="dcterms:W3CDTF">2016-03-17T04:19:47Z</dcterms:modified>
</cp:coreProperties>
</file>