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8"/>
  </p:notesMasterIdLst>
  <p:sldIdLst>
    <p:sldId id="258" r:id="rId2"/>
    <p:sldId id="256" r:id="rId3"/>
    <p:sldId id="257" r:id="rId4"/>
    <p:sldId id="259" r:id="rId5"/>
    <p:sldId id="260" r:id="rId6"/>
    <p:sldId id="269" r:id="rId7"/>
    <p:sldId id="270" r:id="rId8"/>
    <p:sldId id="261" r:id="rId9"/>
    <p:sldId id="27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77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909F5-9FA4-4741-BF82-F29D64C24A2E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EA32-8F98-4E7E-85E6-932B61A517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312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2AEA32-8F98-4E7E-85E6-932B61A517C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32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87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111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78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996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80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25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644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82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36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05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3682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10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185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98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00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807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52007-C570-43C1-9105-51E1F6CB03E0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9C0156C-50A5-4C8A-8100-CD52975750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505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60158" y="1423632"/>
            <a:ext cx="7766936" cy="1646302"/>
          </a:xfrm>
        </p:spPr>
        <p:txBody>
          <a:bodyPr/>
          <a:lstStyle/>
          <a:p>
            <a:r>
              <a:rPr lang="zh-CN" altLang="en-US" sz="8000" b="1" dirty="0" smtClean="0"/>
              <a:t>兴趣探索</a:t>
            </a:r>
            <a:endParaRPr lang="zh-CN" altLang="en-US" sz="80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75793" y="3734949"/>
            <a:ext cx="8501457" cy="1096899"/>
          </a:xfrm>
        </p:spPr>
        <p:txBody>
          <a:bodyPr>
            <a:normAutofit/>
          </a:bodyPr>
          <a:lstStyle/>
          <a:p>
            <a:pPr algn="ctr"/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康  凯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2016.4.13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690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323" y="1463040"/>
            <a:ext cx="5943600" cy="41814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60320" y="6051665"/>
            <a:ext cx="7481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兴趣是一种情绪动机，与</a:t>
            </a:r>
            <a:r>
              <a:rPr lang="zh-CN" altLang="en-US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不确定性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06983" y="471115"/>
            <a:ext cx="5153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什么是兴趣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457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8022" y="1005809"/>
            <a:ext cx="101581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 兴趣的定义</a:t>
            </a:r>
          </a:p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  兴趣的配比</a:t>
            </a:r>
          </a:p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  兴趣的修炼</a:t>
            </a:r>
          </a:p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  </a:t>
            </a:r>
          </a:p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   兴趣是一种带有</a:t>
            </a:r>
            <a:r>
              <a:rPr lang="zh-CN" altLang="en-US" sz="3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情感色彩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的认识倾向，它以</a:t>
            </a:r>
            <a:r>
              <a:rPr lang="zh-CN" altLang="en-US" sz="3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认识和探索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某种事物的</a:t>
            </a:r>
            <a:r>
              <a:rPr lang="zh-CN" altLang="en-US" sz="3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为基础，是推动一个人去认识事物、探求事物的一种重要</a:t>
            </a:r>
            <a:r>
              <a:rPr lang="zh-CN" altLang="en-US" sz="3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动机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，是一个人学习和生活中最活跃的因素。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724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731" y="232757"/>
            <a:ext cx="3985297" cy="625887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99811" y="1928553"/>
            <a:ext cx="3807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你看到了什么？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99811" y="3362195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兴趣的特征：</a:t>
            </a:r>
          </a:p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 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情感倾向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  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主观性</a:t>
            </a:r>
          </a:p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  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认知与探索事物为需求：未知的</a:t>
            </a:r>
          </a:p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  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心理动机：可强化和弱化的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29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569" y="1483822"/>
            <a:ext cx="8260793" cy="516635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57600" y="598517"/>
            <a:ext cx="5902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 </a:t>
            </a: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2.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人生需要安定</a:t>
            </a: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不确定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415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209800" y="514350"/>
            <a:ext cx="77724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88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043718" y="389485"/>
            <a:ext cx="7772400" cy="699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7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772" y="156550"/>
            <a:ext cx="8915141" cy="670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18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096" y="0"/>
            <a:ext cx="58293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4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45178" y="523393"/>
            <a:ext cx="68995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因为职业需要大量的知识与技能（长久兴趣的结果），所以至少发展到自觉兴趣才能成为短期职业转换的目标（职业兴趣）。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24" y="1962689"/>
            <a:ext cx="9651817" cy="382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0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59957" y="450334"/>
            <a:ext cx="42178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兴趣与行职业的对应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884" y="1518333"/>
            <a:ext cx="7541915" cy="466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6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54" y="158142"/>
            <a:ext cx="7812688" cy="658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9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970" y="135466"/>
            <a:ext cx="8844763" cy="656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2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742" y="90819"/>
            <a:ext cx="8968058" cy="676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3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98132" y="1555802"/>
            <a:ext cx="819573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本章知识重点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知道兴趣的定义，兴趣的来源</a:t>
            </a: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能够清晰的说出兴趣发展的三层级</a:t>
            </a: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知道职业兴趣的分类方法（兴趣四象限）</a:t>
            </a: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能够使用兴趣三层次促进自己培养兴趣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978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36417" y="408247"/>
            <a:ext cx="4260426" cy="1320800"/>
          </a:xfrm>
        </p:spPr>
        <p:txBody>
          <a:bodyPr>
            <a:normAutofit/>
          </a:bodyPr>
          <a:lstStyle/>
          <a:p>
            <a:r>
              <a:rPr lang="zh-CN" altLang="en-US" sz="7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谢   谢</a:t>
            </a:r>
            <a:endParaRPr lang="zh-CN" altLang="en-US" sz="7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637" y="1729047"/>
            <a:ext cx="4182687" cy="41826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74966" y="6084916"/>
            <a:ext cx="4621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备注：以上内容为新精英版权所有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987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平面">
  <a:themeElements>
    <a:clrScheme name="平面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平面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平面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85</TotalTime>
  <Words>132</Words>
  <Application>Microsoft Office PowerPoint</Application>
  <PresentationFormat>宽屏</PresentationFormat>
  <Paragraphs>27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方正姚体</vt:lpstr>
      <vt:lpstr>华文新魏</vt:lpstr>
      <vt:lpstr>宋体</vt:lpstr>
      <vt:lpstr>微软雅黑</vt:lpstr>
      <vt:lpstr>Arial</vt:lpstr>
      <vt:lpstr>Calibri</vt:lpstr>
      <vt:lpstr>Trebuchet MS</vt:lpstr>
      <vt:lpstr>Wingdings 3</vt:lpstr>
      <vt:lpstr>平面</vt:lpstr>
      <vt:lpstr>兴趣探索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   谢</vt:lpstr>
    </vt:vector>
  </TitlesOfParts>
  <Company>Sinopec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john</dc:creator>
  <cp:lastModifiedBy>john</cp:lastModifiedBy>
  <cp:revision>18</cp:revision>
  <dcterms:created xsi:type="dcterms:W3CDTF">2016-03-30T22:17:11Z</dcterms:created>
  <dcterms:modified xsi:type="dcterms:W3CDTF">2016-04-12T22:41:30Z</dcterms:modified>
</cp:coreProperties>
</file>