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44"/>
  </p:handoutMasterIdLst>
  <p:sldIdLst>
    <p:sldId id="275" r:id="rId3"/>
    <p:sldId id="355" r:id="rId4"/>
    <p:sldId id="393" r:id="rId5"/>
    <p:sldId id="296" r:id="rId6"/>
    <p:sldId id="300" r:id="rId7"/>
    <p:sldId id="286" r:id="rId9"/>
    <p:sldId id="297" r:id="rId10"/>
    <p:sldId id="298" r:id="rId11"/>
    <p:sldId id="301" r:id="rId12"/>
    <p:sldId id="302" r:id="rId13"/>
    <p:sldId id="303" r:id="rId14"/>
    <p:sldId id="305" r:id="rId15"/>
    <p:sldId id="327" r:id="rId16"/>
    <p:sldId id="328" r:id="rId17"/>
    <p:sldId id="329" r:id="rId18"/>
    <p:sldId id="290" r:id="rId19"/>
    <p:sldId id="291" r:id="rId20"/>
    <p:sldId id="292" r:id="rId21"/>
    <p:sldId id="293" r:id="rId22"/>
    <p:sldId id="294" r:id="rId23"/>
    <p:sldId id="295" r:id="rId24"/>
    <p:sldId id="287" r:id="rId25"/>
    <p:sldId id="330" r:id="rId26"/>
    <p:sldId id="331" r:id="rId27"/>
    <p:sldId id="332" r:id="rId28"/>
    <p:sldId id="333" r:id="rId29"/>
    <p:sldId id="334" r:id="rId30"/>
    <p:sldId id="335" r:id="rId31"/>
    <p:sldId id="336" r:id="rId32"/>
    <p:sldId id="337" r:id="rId33"/>
    <p:sldId id="288" r:id="rId34"/>
    <p:sldId id="338" r:id="rId35"/>
    <p:sldId id="339" r:id="rId36"/>
    <p:sldId id="340" r:id="rId37"/>
    <p:sldId id="289" r:id="rId38"/>
    <p:sldId id="341" r:id="rId39"/>
    <p:sldId id="342" r:id="rId40"/>
    <p:sldId id="343" r:id="rId41"/>
    <p:sldId id="344" r:id="rId42"/>
    <p:sldId id="345" r:id="rId43"/>
  </p:sldIdLst>
  <p:sldSz cx="12192000" cy="6858000"/>
  <p:notesSz cx="6858000" cy="9144000"/>
  <p:custShowLst>
    <p:custShow name="自定义放映 1" id="0">
      <p:sldLst>
        <p:sld r:id="rId3"/>
      </p:sldLst>
    </p:custShow>
  </p:custShow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E73A1C"/>
    <a:srgbClr val="FF8F8F"/>
    <a:srgbClr val="904959"/>
    <a:srgbClr val="FF4B4B"/>
    <a:srgbClr val="EAE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09" autoAdjust="0"/>
    <p:restoredTop sz="94660"/>
  </p:normalViewPr>
  <p:slideViewPr>
    <p:cSldViewPr snapToGrid="0">
      <p:cViewPr varScale="1">
        <p:scale>
          <a:sx n="70" d="100"/>
          <a:sy n="70" d="100"/>
        </p:scale>
        <p:origin x="91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193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handoutMaster" Target="handoutMasters/handoutMaster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BFB01E-CECC-440D-BB80-470BA19A0A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CE947-F43B-4C8C-B1D7-714E3672B02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office.msn.com.cn/Template/Home.shtml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2706921" cy="58961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zh-CN" altLang="en-US" dirty="0" smtClean="0"/>
              <a:t>单击此处添加标题</a:t>
            </a:r>
            <a:endParaRPr lang="zh-CN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622300" y="393700"/>
            <a:ext cx="254000" cy="4619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3545121" y="393700"/>
            <a:ext cx="1013576" cy="4619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101600" y="101600"/>
            <a:ext cx="11959773" cy="6633029"/>
          </a:xfrm>
          <a:prstGeom prst="rect">
            <a:avLst/>
          </a:prstGeom>
          <a:noFill/>
          <a:ln w="2540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01600" y="101600"/>
            <a:ext cx="11959773" cy="6633029"/>
          </a:xfrm>
          <a:prstGeom prst="rect">
            <a:avLst/>
          </a:prstGeom>
          <a:noFill/>
          <a:ln w="2540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440603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lang="zh-CN" altLang="en-US" sz="1865" dirty="0">
                <a:solidFill>
                  <a:srgbClr val="FFFFFF"/>
                </a:solidFill>
                <a:latin typeface="Segoe UI Light"/>
                <a:cs typeface="Segoe UI Light"/>
              </a:rPr>
              <a:t>标注</a:t>
            </a:r>
            <a:endParaRPr lang="zh-CN" altLang="en-US" sz="1865" dirty="0">
              <a:solidFill>
                <a:srgbClr val="FFFFFF"/>
              </a:solidFill>
              <a:latin typeface="Segoe UI Light"/>
              <a:cs typeface="Segoe UI Light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2857674" y="841948"/>
            <a:ext cx="1402001" cy="3292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  <a:latin typeface="Segoe UI Light"/>
                <a:cs typeface="Segoe UI Light"/>
              </a:rPr>
              <a:t>字体使用 </a:t>
            </a:r>
            <a:endParaRPr lang="en-US" altLang="zh-CN" sz="1335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8965"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  <a:latin typeface="Segoe UI Light"/>
                <a:cs typeface="Segoe UI Light"/>
              </a:rPr>
              <a:t>行距</a:t>
            </a:r>
            <a:endParaRPr lang="en-US" altLang="zh-CN" sz="1335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8965"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  <a:latin typeface="Segoe UI Light"/>
                <a:cs typeface="Segoe UI Light"/>
              </a:rPr>
              <a:t>背景图片出处</a:t>
            </a:r>
            <a:endParaRPr lang="zh-CN" altLang="en-US" sz="1335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8965">
              <a:lnSpc>
                <a:spcPct val="130000"/>
              </a:lnSpc>
            </a:pPr>
            <a:endParaRPr lang="zh-CN" altLang="en-US" sz="1335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8965">
              <a:lnSpc>
                <a:spcPct val="130000"/>
              </a:lnSpc>
            </a:pPr>
            <a:endParaRPr lang="zh-CN" altLang="en-US" sz="1335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8965"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  <a:latin typeface="Segoe UI Light"/>
                <a:cs typeface="Segoe UI Light"/>
              </a:rPr>
              <a:t>声明</a:t>
            </a:r>
            <a:endParaRPr lang="en-US" altLang="zh-CN" sz="1335" dirty="0">
              <a:solidFill>
                <a:srgbClr val="FFFFFF"/>
              </a:solidFill>
              <a:latin typeface="Segoe UI Light"/>
              <a:cs typeface="Segoe UI Light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395052" y="841948"/>
            <a:ext cx="3727457" cy="3825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  <a:latin typeface="Segoe UI Light"/>
                <a:cs typeface="Segoe UI Light"/>
              </a:rPr>
              <a:t>英文 </a:t>
            </a:r>
            <a:r>
              <a:rPr lang="en-US" altLang="zh-CN" sz="1335" dirty="0">
                <a:solidFill>
                  <a:srgbClr val="FFFFFF"/>
                </a:solidFill>
                <a:latin typeface="Segoe UI Light"/>
                <a:cs typeface="Segoe UI Light"/>
              </a:rPr>
              <a:t>Calibri</a:t>
            </a:r>
            <a:endParaRPr lang="en-US" altLang="zh-CN" sz="1335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8965"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  <a:latin typeface="Segoe UI Light"/>
                <a:cs typeface="Segoe UI Light"/>
              </a:rPr>
              <a:t>中文 微软雅黑</a:t>
            </a:r>
            <a:endParaRPr lang="en-US" altLang="zh-CN" sz="1335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8965"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  <a:latin typeface="Segoe UI Light"/>
                <a:cs typeface="Segoe UI Light"/>
              </a:rPr>
              <a:t>正文 </a:t>
            </a:r>
            <a:r>
              <a:rPr lang="en-US" altLang="zh-CN" sz="1335" dirty="0">
                <a:solidFill>
                  <a:srgbClr val="FFFFFF"/>
                </a:solidFill>
                <a:latin typeface="Segoe UI Light"/>
                <a:cs typeface="Segoe UI Light"/>
              </a:rPr>
              <a:t>1.3</a:t>
            </a:r>
            <a:endParaRPr lang="en-US" altLang="zh-CN" sz="1335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8965">
              <a:lnSpc>
                <a:spcPct val="130000"/>
              </a:lnSpc>
            </a:pPr>
            <a:r>
              <a:rPr lang="en-US" altLang="zh-CN" sz="1335" dirty="0" err="1">
                <a:solidFill>
                  <a:srgbClr val="FFFFFF"/>
                </a:solidFill>
                <a:latin typeface="Segoe UI Light"/>
                <a:cs typeface="Segoe UI Light"/>
              </a:rPr>
              <a:t>cn.bing.com</a:t>
            </a:r>
            <a:endParaRPr lang="zh-CN" altLang="en-US" sz="1335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8965">
              <a:lnSpc>
                <a:spcPct val="130000"/>
              </a:lnSpc>
            </a:pPr>
            <a:endParaRPr lang="zh-CN" altLang="en-US" sz="1335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8965">
              <a:lnSpc>
                <a:spcPct val="130000"/>
              </a:lnSpc>
            </a:pPr>
            <a:endParaRPr lang="zh-CN" altLang="en-US" sz="1335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8965">
              <a:lnSpc>
                <a:spcPct val="130000"/>
              </a:lnSpc>
            </a:pPr>
            <a:r>
              <a:rPr lang="zh-CN" altLang="en-US" sz="1335" dirty="0">
                <a:solidFill>
                  <a:prstClr val="white"/>
                </a:solidFill>
              </a:rPr>
              <a:t>互联网是一个开放共享的平台</a:t>
            </a:r>
            <a:endParaRPr lang="zh-CN" altLang="en-US" sz="1335" dirty="0">
              <a:solidFill>
                <a:prstClr val="white"/>
              </a:solidFill>
            </a:endParaRPr>
          </a:p>
          <a:p>
            <a:pPr defTabSz="608965">
              <a:lnSpc>
                <a:spcPct val="130000"/>
              </a:lnSpc>
            </a:pPr>
            <a:r>
              <a:rPr lang="zh-CN" altLang="en-US" sz="1335" dirty="0">
                <a:solidFill>
                  <a:prstClr val="white"/>
                </a:solidFill>
              </a:rPr>
              <a:t>Office</a:t>
            </a:r>
            <a:r>
              <a:rPr lang="en-US" altLang="zh-CN" sz="1335" dirty="0">
                <a:solidFill>
                  <a:prstClr val="white"/>
                </a:solidFill>
              </a:rPr>
              <a:t>PLUS </a:t>
            </a:r>
            <a:r>
              <a:rPr lang="zh-CN" altLang="en-US" sz="1335" dirty="0">
                <a:solidFill>
                  <a:prstClr val="white"/>
                </a:solidFill>
              </a:rPr>
              <a:t>部分设计灵感与元素来源于网络</a:t>
            </a:r>
            <a:endParaRPr lang="zh-CN" altLang="en-US" sz="1335" dirty="0">
              <a:solidFill>
                <a:prstClr val="white"/>
              </a:solidFill>
            </a:endParaRPr>
          </a:p>
          <a:p>
            <a:pPr defTabSz="608965">
              <a:lnSpc>
                <a:spcPct val="130000"/>
              </a:lnSpc>
            </a:pPr>
            <a:r>
              <a:rPr lang="zh-CN" altLang="en-US" sz="1335" dirty="0">
                <a:solidFill>
                  <a:prstClr val="white"/>
                </a:solidFill>
              </a:rPr>
              <a:t>如有建议请联系officeplus@microsoft.com</a:t>
            </a:r>
            <a:endParaRPr lang="en-US" altLang="zh-CN" sz="1335" dirty="0">
              <a:solidFill>
                <a:srgbClr val="FFFFFF"/>
              </a:solidFill>
              <a:latin typeface="Segoe UI Light"/>
              <a:cs typeface="Segoe UI Light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440603" y="182445"/>
            <a:ext cx="816249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kumimoji="1" lang="en-US" altLang="zh-CN" sz="1065" dirty="0" err="1">
                <a:solidFill>
                  <a:srgbClr val="FFFFFF"/>
                </a:solidFill>
                <a:latin typeface="Segoe UI Light"/>
                <a:cs typeface="Segoe UI Light"/>
              </a:rPr>
              <a:t>OfficePLUS</a:t>
            </a:r>
            <a:endParaRPr lang="zh-CN" altLang="en-US" sz="1065" dirty="0">
              <a:solidFill>
                <a:srgbClr val="FFFFFF"/>
              </a:solidFill>
              <a:latin typeface="Segoe UI Light"/>
              <a:cs typeface="Segoe UI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hlinkClick r:id="rId2"/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6431" y="2521041"/>
            <a:ext cx="3177903" cy="418585"/>
          </a:xfrm>
          <a:prstGeom prst="rect">
            <a:avLst/>
          </a:prstGeom>
        </p:spPr>
      </p:pic>
      <p:sp>
        <p:nvSpPr>
          <p:cNvPr id="19" name="文本框 18"/>
          <p:cNvSpPr txBox="1"/>
          <p:nvPr userDrawn="1"/>
        </p:nvSpPr>
        <p:spPr>
          <a:xfrm>
            <a:off x="4259746" y="3740751"/>
            <a:ext cx="3347390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</a:t>
            </a:r>
            <a:r>
              <a:rPr kumimoji="1" lang="en-US" altLang="zh-CN" sz="13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Logo</a:t>
            </a:r>
            <a:r>
              <a:rPr kumimoji="1"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获取更多优质模板（放映模式）</a:t>
            </a:r>
            <a:endParaRPr kumimoji="1" lang="zh-CN" altLang="en-US" sz="133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21840" y="2842260"/>
            <a:ext cx="539369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5400" b="1" dirty="0">
                <a:solidFill>
                  <a:srgbClr val="FF0000"/>
                </a:solidFill>
              </a:rPr>
              <a:t>关于写作，爱好</a:t>
            </a:r>
            <a:endParaRPr lang="zh-CN" altLang="zh-CN" sz="5400" b="1" dirty="0">
              <a:solidFill>
                <a:srgbClr val="FF0000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407729" y="2569028"/>
            <a:ext cx="0" cy="143691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 20"/>
          <p:cNvGrpSpPr/>
          <p:nvPr/>
        </p:nvGrpSpPr>
        <p:grpSpPr>
          <a:xfrm>
            <a:off x="8369303" y="2519133"/>
            <a:ext cx="1240969" cy="1486809"/>
            <a:chOff x="2766318" y="792480"/>
            <a:chExt cx="3048000" cy="3651819"/>
          </a:xfrm>
          <a:solidFill>
            <a:srgbClr val="FF0000"/>
          </a:solidFill>
        </p:grpSpPr>
        <p:grpSp>
          <p:nvGrpSpPr>
            <p:cNvPr id="5" name="组 19"/>
            <p:cNvGrpSpPr/>
            <p:nvPr/>
          </p:nvGrpSpPr>
          <p:grpSpPr>
            <a:xfrm>
              <a:off x="3121918" y="792480"/>
              <a:ext cx="2336800" cy="924560"/>
              <a:chOff x="3169920" y="792480"/>
              <a:chExt cx="2336800" cy="924560"/>
            </a:xfrm>
            <a:grpFill/>
          </p:grpSpPr>
          <p:grpSp>
            <p:nvGrpSpPr>
              <p:cNvPr id="7" name="组 3"/>
              <p:cNvGrpSpPr/>
              <p:nvPr/>
            </p:nvGrpSpPr>
            <p:grpSpPr>
              <a:xfrm>
                <a:off x="3169920" y="802640"/>
                <a:ext cx="447040" cy="914400"/>
                <a:chOff x="3169920" y="802640"/>
                <a:chExt cx="447040" cy="914400"/>
              </a:xfrm>
              <a:grpFill/>
            </p:grpSpPr>
            <p:sp>
              <p:nvSpPr>
                <p:cNvPr id="17" name="圆角矩形 16"/>
                <p:cNvSpPr/>
                <p:nvPr/>
              </p:nvSpPr>
              <p:spPr>
                <a:xfrm>
                  <a:off x="3312160" y="802640"/>
                  <a:ext cx="162560" cy="670560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8" name="椭圆 17"/>
                <p:cNvSpPr/>
                <p:nvPr/>
              </p:nvSpPr>
              <p:spPr>
                <a:xfrm>
                  <a:off x="3169920" y="1270000"/>
                  <a:ext cx="447040" cy="447040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8" name="组 4"/>
              <p:cNvGrpSpPr/>
              <p:nvPr/>
            </p:nvGrpSpPr>
            <p:grpSpPr>
              <a:xfrm>
                <a:off x="3820160" y="792480"/>
                <a:ext cx="447040" cy="914400"/>
                <a:chOff x="3169920" y="802640"/>
                <a:chExt cx="447040" cy="914400"/>
              </a:xfrm>
              <a:grpFill/>
            </p:grpSpPr>
            <p:sp>
              <p:nvSpPr>
                <p:cNvPr id="15" name="圆角矩形 14"/>
                <p:cNvSpPr/>
                <p:nvPr/>
              </p:nvSpPr>
              <p:spPr>
                <a:xfrm>
                  <a:off x="3312160" y="802640"/>
                  <a:ext cx="162560" cy="670560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6" name="椭圆 15"/>
                <p:cNvSpPr/>
                <p:nvPr/>
              </p:nvSpPr>
              <p:spPr>
                <a:xfrm>
                  <a:off x="3169920" y="1270000"/>
                  <a:ext cx="447040" cy="447040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9" name="组 7"/>
              <p:cNvGrpSpPr/>
              <p:nvPr/>
            </p:nvGrpSpPr>
            <p:grpSpPr>
              <a:xfrm>
                <a:off x="5059680" y="792480"/>
                <a:ext cx="447040" cy="914400"/>
                <a:chOff x="3169920" y="802640"/>
                <a:chExt cx="447040" cy="914400"/>
              </a:xfrm>
              <a:grpFill/>
            </p:grpSpPr>
            <p:sp>
              <p:nvSpPr>
                <p:cNvPr id="13" name="圆角矩形 12"/>
                <p:cNvSpPr/>
                <p:nvPr/>
              </p:nvSpPr>
              <p:spPr>
                <a:xfrm>
                  <a:off x="3312160" y="802640"/>
                  <a:ext cx="162560" cy="670560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4" name="椭圆 13"/>
                <p:cNvSpPr/>
                <p:nvPr/>
              </p:nvSpPr>
              <p:spPr>
                <a:xfrm>
                  <a:off x="3169920" y="1270000"/>
                  <a:ext cx="447040" cy="447040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10" name="组 10"/>
              <p:cNvGrpSpPr/>
              <p:nvPr/>
            </p:nvGrpSpPr>
            <p:grpSpPr>
              <a:xfrm>
                <a:off x="4419600" y="802640"/>
                <a:ext cx="447040" cy="914400"/>
                <a:chOff x="3169920" y="802640"/>
                <a:chExt cx="447040" cy="914400"/>
              </a:xfrm>
              <a:grpFill/>
            </p:grpSpPr>
            <p:sp>
              <p:nvSpPr>
                <p:cNvPr id="11" name="圆角矩形 10"/>
                <p:cNvSpPr/>
                <p:nvPr/>
              </p:nvSpPr>
              <p:spPr>
                <a:xfrm>
                  <a:off x="3312160" y="802640"/>
                  <a:ext cx="162560" cy="670560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2" name="椭圆 11"/>
                <p:cNvSpPr/>
                <p:nvPr/>
              </p:nvSpPr>
              <p:spPr>
                <a:xfrm>
                  <a:off x="3169920" y="1270000"/>
                  <a:ext cx="447040" cy="447040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sp>
          <p:nvSpPr>
            <p:cNvPr id="6" name="圆角矩形 18"/>
            <p:cNvSpPr/>
            <p:nvPr/>
          </p:nvSpPr>
          <p:spPr>
            <a:xfrm>
              <a:off x="2766318" y="1040699"/>
              <a:ext cx="3048000" cy="3403600"/>
            </a:xfrm>
            <a:custGeom>
              <a:avLst/>
              <a:gdLst/>
              <a:ahLst/>
              <a:cxnLst/>
              <a:rect l="l" t="t" r="r" b="b"/>
              <a:pathLst>
                <a:path w="3048000" h="3403600">
                  <a:moveTo>
                    <a:pt x="524874" y="154745"/>
                  </a:moveTo>
                  <a:cubicBezTo>
                    <a:pt x="322165" y="154745"/>
                    <a:pt x="157836" y="319074"/>
                    <a:pt x="157836" y="521783"/>
                  </a:cubicBezTo>
                  <a:lnTo>
                    <a:pt x="157836" y="2861497"/>
                  </a:lnTo>
                  <a:cubicBezTo>
                    <a:pt x="157836" y="3064206"/>
                    <a:pt x="322165" y="3228535"/>
                    <a:pt x="524874" y="3228535"/>
                  </a:cubicBezTo>
                  <a:lnTo>
                    <a:pt x="2543446" y="3228535"/>
                  </a:lnTo>
                  <a:cubicBezTo>
                    <a:pt x="2746155" y="3228535"/>
                    <a:pt x="2910484" y="3064206"/>
                    <a:pt x="2910484" y="2861497"/>
                  </a:cubicBezTo>
                  <a:lnTo>
                    <a:pt x="2910484" y="521783"/>
                  </a:lnTo>
                  <a:cubicBezTo>
                    <a:pt x="2910484" y="319074"/>
                    <a:pt x="2746155" y="154745"/>
                    <a:pt x="2543446" y="154745"/>
                  </a:cubicBezTo>
                  <a:close/>
                  <a:moveTo>
                    <a:pt x="406420" y="0"/>
                  </a:moveTo>
                  <a:lnTo>
                    <a:pt x="2641580" y="0"/>
                  </a:lnTo>
                  <a:cubicBezTo>
                    <a:pt x="2866040" y="0"/>
                    <a:pt x="3048000" y="181960"/>
                    <a:pt x="3048000" y="406420"/>
                  </a:cubicBezTo>
                  <a:lnTo>
                    <a:pt x="3048000" y="2997180"/>
                  </a:lnTo>
                  <a:cubicBezTo>
                    <a:pt x="3048000" y="3221640"/>
                    <a:pt x="2866040" y="3403600"/>
                    <a:pt x="2641580" y="3403600"/>
                  </a:cubicBezTo>
                  <a:lnTo>
                    <a:pt x="406420" y="3403600"/>
                  </a:lnTo>
                  <a:cubicBezTo>
                    <a:pt x="181960" y="3403600"/>
                    <a:pt x="0" y="3221640"/>
                    <a:pt x="0" y="2997180"/>
                  </a:cubicBezTo>
                  <a:lnTo>
                    <a:pt x="0" y="406420"/>
                  </a:lnTo>
                  <a:cubicBezTo>
                    <a:pt x="0" y="181960"/>
                    <a:pt x="181960" y="0"/>
                    <a:pt x="406420" y="0"/>
                  </a:cubicBezTo>
                  <a:close/>
                </a:path>
              </a:pathLst>
            </a:custGeom>
            <a:grpFill/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759562" y="5990271"/>
            <a:ext cx="1837055" cy="383540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  <a:cs typeface="Arial"/>
              </a:rPr>
              <a:t>分享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  <a:cs typeface="Arial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  <a:cs typeface="Arial"/>
              </a:rPr>
              <a:t>：李雨宇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  <a:cs typeface="Arial"/>
            </a:endParaRPr>
          </a:p>
        </p:txBody>
      </p:sp>
      <p:sp>
        <p:nvSpPr>
          <p:cNvPr id="20" name="圆角矩形 18"/>
          <p:cNvSpPr/>
          <p:nvPr/>
        </p:nvSpPr>
        <p:spPr>
          <a:xfrm>
            <a:off x="8521703" y="2772593"/>
            <a:ext cx="929021" cy="1037407"/>
          </a:xfrm>
          <a:custGeom>
            <a:avLst/>
            <a:gdLst/>
            <a:ahLst/>
            <a:cxnLst/>
            <a:rect l="l" t="t" r="r" b="b"/>
            <a:pathLst>
              <a:path w="3048000" h="3403600">
                <a:moveTo>
                  <a:pt x="524874" y="154745"/>
                </a:moveTo>
                <a:cubicBezTo>
                  <a:pt x="322165" y="154745"/>
                  <a:pt x="157836" y="319074"/>
                  <a:pt x="157836" y="521783"/>
                </a:cubicBezTo>
                <a:lnTo>
                  <a:pt x="157836" y="2861497"/>
                </a:lnTo>
                <a:cubicBezTo>
                  <a:pt x="157836" y="3064206"/>
                  <a:pt x="322165" y="3228535"/>
                  <a:pt x="524874" y="3228535"/>
                </a:cubicBezTo>
                <a:lnTo>
                  <a:pt x="2543446" y="3228535"/>
                </a:lnTo>
                <a:cubicBezTo>
                  <a:pt x="2746155" y="3228535"/>
                  <a:pt x="2910484" y="3064206"/>
                  <a:pt x="2910484" y="2861497"/>
                </a:cubicBezTo>
                <a:lnTo>
                  <a:pt x="2910484" y="521783"/>
                </a:lnTo>
                <a:cubicBezTo>
                  <a:pt x="2910484" y="319074"/>
                  <a:pt x="2746155" y="154745"/>
                  <a:pt x="2543446" y="154745"/>
                </a:cubicBezTo>
                <a:close/>
                <a:moveTo>
                  <a:pt x="406420" y="0"/>
                </a:moveTo>
                <a:lnTo>
                  <a:pt x="2641580" y="0"/>
                </a:lnTo>
                <a:cubicBezTo>
                  <a:pt x="2866040" y="0"/>
                  <a:pt x="3048000" y="181960"/>
                  <a:pt x="3048000" y="406420"/>
                </a:cubicBezTo>
                <a:lnTo>
                  <a:pt x="3048000" y="2997180"/>
                </a:lnTo>
                <a:cubicBezTo>
                  <a:pt x="3048000" y="3221640"/>
                  <a:pt x="2866040" y="3403600"/>
                  <a:pt x="2641580" y="3403600"/>
                </a:cubicBezTo>
                <a:lnTo>
                  <a:pt x="406420" y="3403600"/>
                </a:lnTo>
                <a:cubicBezTo>
                  <a:pt x="181960" y="3403600"/>
                  <a:pt x="0" y="3221640"/>
                  <a:pt x="0" y="2997180"/>
                </a:cubicBezTo>
                <a:lnTo>
                  <a:pt x="0" y="406420"/>
                </a:lnTo>
                <a:cubicBezTo>
                  <a:pt x="0" y="181960"/>
                  <a:pt x="181960" y="0"/>
                  <a:pt x="406420" y="0"/>
                </a:cubicBezTo>
                <a:close/>
              </a:path>
            </a:pathLst>
          </a:custGeom>
          <a:solidFill>
            <a:srgbClr val="FF0000"/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8661002" y="3088321"/>
            <a:ext cx="638810" cy="383540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p>
            <a:r>
              <a:rPr kumimoji="1" lang="zh-CN" altLang="en-US" b="1" dirty="0">
                <a:solidFill>
                  <a:srgbClr val="FF0000"/>
                </a:solidFill>
                <a:latin typeface="微软雅黑" charset="0"/>
                <a:ea typeface="微软雅黑" charset="0"/>
                <a:cs typeface="Arial"/>
              </a:rPr>
              <a:t>情书</a:t>
            </a:r>
            <a:endParaRPr kumimoji="1" lang="zh-CN" altLang="en-US" b="1" dirty="0">
              <a:solidFill>
                <a:srgbClr val="FF0000"/>
              </a:solidFill>
              <a:latin typeface="微软雅黑" charset="0"/>
              <a:ea typeface="微软雅黑" charset="0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84650" y="871855"/>
            <a:ext cx="539369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5400" b="1" dirty="0">
                <a:solidFill>
                  <a:srgbClr val="FF0000"/>
                </a:solidFill>
              </a:rPr>
              <a:t>写作有什么用？</a:t>
            </a:r>
            <a:endParaRPr lang="zh-CN" altLang="zh-CN" sz="5400" b="1" dirty="0">
              <a:solidFill>
                <a:srgbClr val="FF0000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689215" y="2428240"/>
            <a:ext cx="0" cy="3478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1171575" y="2406015"/>
            <a:ext cx="5993765" cy="19462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 b="1"/>
              <a:t>作品就像一盏灯，照亮了那一束，你原本看不见的灰尘。它们都是活生生的人，都在活生生的生活中飞 舞，包括你我。如果不是因为一篇文，一本书，你可能不会知道有怎么样的一群人，生活在怎么样的一个世界中。</a:t>
            </a:r>
            <a:endParaRPr lang="zh-CN" altLang="en-US" sz="2400" b="1"/>
          </a:p>
        </p:txBody>
      </p:sp>
      <p:sp>
        <p:nvSpPr>
          <p:cNvPr id="24" name="文本框 23"/>
          <p:cNvSpPr txBox="1"/>
          <p:nvPr/>
        </p:nvSpPr>
        <p:spPr>
          <a:xfrm>
            <a:off x="1175385" y="4397375"/>
            <a:ext cx="5993765" cy="1580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 b="1"/>
              <a:t> 而有时候，知道有另一些人和你过着一样的生活，经历着一样的辛苦；抑或和你过着完全不同的生活，经历着完全不同的辛苦——都是安慰。</a:t>
            </a:r>
            <a:endParaRPr lang="zh-CN" altLang="en-US" sz="2400" b="1"/>
          </a:p>
        </p:txBody>
      </p:sp>
      <p:sp>
        <p:nvSpPr>
          <p:cNvPr id="25" name="文本框 24"/>
          <p:cNvSpPr txBox="1"/>
          <p:nvPr/>
        </p:nvSpPr>
        <p:spPr>
          <a:xfrm>
            <a:off x="8235315" y="3569335"/>
            <a:ext cx="2597785" cy="7435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4000" b="1" dirty="0">
                <a:solidFill>
                  <a:srgbClr val="FF0000"/>
                </a:solidFill>
              </a:rPr>
              <a:t>精神世界</a:t>
            </a:r>
            <a:endParaRPr lang="zh-CN" altLang="zh-CN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88745" y="3346450"/>
            <a:ext cx="1363980" cy="678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600" b="1" dirty="0">
                <a:solidFill>
                  <a:srgbClr val="FF0000"/>
                </a:solidFill>
              </a:rPr>
              <a:t>情书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76445" y="1261110"/>
            <a:ext cx="2603500" cy="678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3600" b="1" dirty="0">
                <a:solidFill>
                  <a:srgbClr val="FF0000"/>
                </a:solidFill>
              </a:rPr>
              <a:t>写作历程</a:t>
            </a:r>
            <a:endParaRPr lang="zh-CN" altLang="zh-CN" sz="3600" b="1" dirty="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922905" y="3332480"/>
            <a:ext cx="1363980" cy="678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3600" b="1" dirty="0">
                <a:solidFill>
                  <a:srgbClr val="FF0000"/>
                </a:solidFill>
              </a:rPr>
              <a:t>散文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22140" y="3354070"/>
            <a:ext cx="1363980" cy="678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3600" b="1" dirty="0">
                <a:solidFill>
                  <a:srgbClr val="FF0000"/>
                </a:solidFill>
              </a:rPr>
              <a:t>催泪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237605" y="3357880"/>
            <a:ext cx="1363980" cy="678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3600" b="1" dirty="0">
                <a:solidFill>
                  <a:srgbClr val="FF0000"/>
                </a:solidFill>
              </a:rPr>
              <a:t>叙事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211820" y="3343910"/>
            <a:ext cx="1363980" cy="678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3600" b="1" dirty="0">
                <a:solidFill>
                  <a:srgbClr val="FF0000"/>
                </a:solidFill>
              </a:rPr>
              <a:t>有趣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10" name="右箭头 9"/>
          <p:cNvSpPr/>
          <p:nvPr/>
        </p:nvSpPr>
        <p:spPr>
          <a:xfrm>
            <a:off x="1311275" y="4200525"/>
            <a:ext cx="8673465" cy="281305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08555" y="2588895"/>
            <a:ext cx="2119630" cy="678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3600" b="1" dirty="0">
                <a:solidFill>
                  <a:srgbClr val="FF0000"/>
                </a:solidFill>
              </a:rPr>
              <a:t>猫腻</a:t>
            </a:r>
            <a:endParaRPr lang="zh-CN" altLang="zh-CN" sz="3600" b="1" dirty="0">
              <a:solidFill>
                <a:srgbClr val="FF0000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232094" y="2668088"/>
            <a:ext cx="0" cy="143691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2215515" y="3355340"/>
            <a:ext cx="2119630" cy="848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2400" b="1" dirty="0">
                <a:solidFill>
                  <a:srgbClr val="FF0000"/>
                </a:solidFill>
              </a:rPr>
              <a:t>《庆余年》《间客》</a:t>
            </a:r>
            <a:endParaRPr lang="zh-CN" altLang="zh-CN" sz="2400" b="1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04435" y="2727960"/>
            <a:ext cx="4997450" cy="12274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3600" b="1" dirty="0">
                <a:solidFill>
                  <a:srgbClr val="FF0000"/>
                </a:solidFill>
              </a:rPr>
              <a:t>闹书荒的时候，多一起交流</a:t>
            </a:r>
            <a:endParaRPr lang="zh-CN" altLang="zh-CN" sz="3600" b="1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13835" y="1294765"/>
            <a:ext cx="3640455" cy="678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3600" b="1" dirty="0">
                <a:solidFill>
                  <a:srgbClr val="FF0000"/>
                </a:solidFill>
              </a:rPr>
              <a:t>喜欢哪些作品</a:t>
            </a:r>
            <a:endParaRPr lang="zh-CN" altLang="zh-CN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21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8605" y="110490"/>
            <a:ext cx="11769725" cy="6638925"/>
          </a:xfrm>
          <a:prstGeom prst="rect">
            <a:avLst/>
          </a:prstGeom>
          <a:solidFill>
            <a:srgbClr val="E73A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038725" y="1590040"/>
            <a:ext cx="1886585" cy="8089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4400" b="1">
                <a:solidFill>
                  <a:schemeClr val="bg1"/>
                </a:solidFill>
              </a:rPr>
              <a:t>全文完</a:t>
            </a:r>
            <a:endParaRPr lang="zh-CN" altLang="zh-CN" sz="4400" b="1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688840" y="2883535"/>
            <a:ext cx="420116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2800" b="1">
                <a:solidFill>
                  <a:schemeClr val="bg1"/>
                </a:solidFill>
              </a:rPr>
              <a:t>以下为个人观点</a:t>
            </a:r>
            <a:endParaRPr lang="zh-CN" altLang="zh-CN" sz="2800" b="1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42105" y="3863975"/>
            <a:ext cx="420116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2800" b="1">
                <a:solidFill>
                  <a:schemeClr val="bg1"/>
                </a:solidFill>
              </a:rPr>
              <a:t>请连标点符号都不要信！</a:t>
            </a:r>
            <a:endParaRPr lang="zh-CN" altLang="zh-CN" sz="28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196840" y="1553210"/>
            <a:ext cx="211963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5400" b="1" dirty="0">
                <a:solidFill>
                  <a:srgbClr val="FF0000"/>
                </a:solidFill>
              </a:rPr>
              <a:t>文章</a:t>
            </a:r>
            <a:endParaRPr lang="zh-CN" altLang="zh-CN" sz="5400" b="1" dirty="0">
              <a:solidFill>
                <a:srgbClr val="FF0000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8907145" y="3275330"/>
            <a:ext cx="0" cy="36322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3775710" y="2954020"/>
            <a:ext cx="862965" cy="11010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3200" b="1" dirty="0">
                <a:solidFill>
                  <a:srgbClr val="FF0000"/>
                </a:solidFill>
              </a:rPr>
              <a:t>节奏</a:t>
            </a:r>
            <a:endParaRPr lang="zh-CN" altLang="zh-CN" sz="3200" b="1" dirty="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272665" y="2938145"/>
            <a:ext cx="862965" cy="11010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3200" b="1" dirty="0">
                <a:solidFill>
                  <a:srgbClr val="FF0000"/>
                </a:solidFill>
              </a:rPr>
              <a:t>有料</a:t>
            </a:r>
            <a:endParaRPr lang="zh-CN" altLang="zh-CN" sz="3200" b="1" dirty="0">
              <a:solidFill>
                <a:srgbClr val="FF0000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038725" y="2971800"/>
            <a:ext cx="862965" cy="11010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3200" b="1" dirty="0">
                <a:solidFill>
                  <a:srgbClr val="FF0000"/>
                </a:solidFill>
              </a:rPr>
              <a:t>结构</a:t>
            </a:r>
            <a:endParaRPr lang="zh-CN" altLang="zh-CN" sz="3200" b="1" dirty="0">
              <a:solidFill>
                <a:srgbClr val="FF0000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532880" y="3031490"/>
            <a:ext cx="862965" cy="11010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3200" b="1" dirty="0">
                <a:solidFill>
                  <a:srgbClr val="FF0000"/>
                </a:solidFill>
              </a:rPr>
              <a:t>有趣</a:t>
            </a:r>
            <a:endParaRPr lang="zh-CN" altLang="zh-CN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3" grpId="0"/>
      <p:bldP spid="22" grpId="0"/>
      <p:bldP spid="21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59535" y="1289050"/>
            <a:ext cx="211963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5400" b="1" dirty="0">
                <a:solidFill>
                  <a:srgbClr val="FF0000"/>
                </a:solidFill>
              </a:rPr>
              <a:t>有料</a:t>
            </a:r>
            <a:endParaRPr lang="zh-CN" altLang="zh-CN" sz="5400" b="1" dirty="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339850" y="2404110"/>
            <a:ext cx="530606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2400" b="1" dirty="0">
                <a:solidFill>
                  <a:srgbClr val="FF0000"/>
                </a:solidFill>
              </a:rPr>
              <a:t>细节：其他人注意不到的细节</a:t>
            </a:r>
            <a:endParaRPr lang="zh-CN" altLang="zh-CN" sz="2400" b="1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635885" y="3336925"/>
            <a:ext cx="7003415" cy="11010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写整个宇宙，你一定是个菜鸟;写你的卧室，你必然是个专家。</a:t>
            </a:r>
            <a:endParaRPr lang="zh-CN" altLang="zh-CN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85415" y="4764405"/>
            <a:ext cx="7003415" cy="6591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李湘女儿和她爸一起住在山村农家，她指着堆在墙角烧完了的蜂窝煤，问：“爸爸，这是藕吗?”</a:t>
            </a:r>
            <a:endParaRPr lang="zh-CN" altLang="zh-CN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30500" y="5548630"/>
            <a:ext cx="7003415" cy="6591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我头靠在张小米的白软软的腹部上，一边吃着零食，一边告诉她，你又长胖啦。（普通描写情侣之间，用什么亲一个，娇羞这样的）</a:t>
            </a:r>
            <a:endParaRPr lang="zh-CN" altLang="zh-CN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4" grpId="0"/>
      <p:bldP spid="22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59535" y="1289050"/>
            <a:ext cx="211963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5400" b="1" dirty="0">
                <a:solidFill>
                  <a:srgbClr val="FF0000"/>
                </a:solidFill>
              </a:rPr>
              <a:t>节奏</a:t>
            </a:r>
            <a:endParaRPr lang="zh-CN" altLang="zh-CN" sz="5400" b="1" dirty="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339850" y="2404110"/>
            <a:ext cx="5306060" cy="848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2400" b="1" dirty="0">
                <a:solidFill>
                  <a:srgbClr val="FF0000"/>
                </a:solidFill>
              </a:rPr>
              <a:t>节奏：什么地方该写什么，什么地方该说什么话！</a:t>
            </a:r>
            <a:endParaRPr lang="zh-CN" altLang="zh-CN" sz="2400" b="1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21130" y="3665220"/>
            <a:ext cx="7003415" cy="7226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举例：好莱坞大片，几乎所有大战之前，灾难之前，必有床戏。</a:t>
            </a:r>
            <a:endParaRPr lang="zh-CN" altLang="zh-CN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53515" y="5339080"/>
            <a:ext cx="8530590" cy="6591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超人拯救地球之前，来一发。世界末日之前，来一发。兵临城下，决战紫禁城之巅时，还是得来一发。你不来一发，不好意思跟别人说你是大片。</a:t>
            </a:r>
            <a:endParaRPr lang="zh-CN" altLang="zh-CN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76850" y="4485640"/>
            <a:ext cx="1068705" cy="6134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3200" b="1" dirty="0">
                <a:solidFill>
                  <a:srgbClr val="FF0000"/>
                </a:solidFill>
              </a:rPr>
              <a:t>炮点</a:t>
            </a:r>
            <a:endParaRPr lang="zh-CN" altLang="zh-CN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4" grpId="0"/>
      <p:bldP spid="22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59535" y="1289050"/>
            <a:ext cx="211963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5400" b="1" dirty="0">
                <a:solidFill>
                  <a:srgbClr val="FF0000"/>
                </a:solidFill>
              </a:rPr>
              <a:t>结构</a:t>
            </a:r>
            <a:endParaRPr lang="zh-CN" altLang="zh-CN" sz="5400" b="1" dirty="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339850" y="2404110"/>
            <a:ext cx="530606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2400" b="1" dirty="0">
                <a:solidFill>
                  <a:srgbClr val="FF0000"/>
                </a:solidFill>
              </a:rPr>
              <a:t>结构：一篇文章的架构</a:t>
            </a:r>
            <a:endParaRPr lang="zh-CN" altLang="zh-CN" sz="2400" b="1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21130" y="3665220"/>
            <a:ext cx="7003415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举例：宁浩作品《疯狂的石头》《心花怒放》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78635" y="4551680"/>
            <a:ext cx="2842260" cy="6134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3200" b="1" dirty="0">
                <a:solidFill>
                  <a:srgbClr val="FF0000"/>
                </a:solidFill>
              </a:rPr>
              <a:t>多线程叙事</a:t>
            </a:r>
            <a:endParaRPr lang="zh-CN" altLang="zh-CN" sz="3200" b="1" dirty="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207000" y="5499735"/>
            <a:ext cx="2842260" cy="6134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3200" b="1" dirty="0">
                <a:solidFill>
                  <a:srgbClr val="FF0000"/>
                </a:solidFill>
              </a:rPr>
              <a:t>时间平行线</a:t>
            </a:r>
            <a:endParaRPr lang="zh-CN" altLang="zh-CN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/>
      <p:bldP spid="4" grpId="0"/>
      <p:bldP spid="3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3075" y="434975"/>
            <a:ext cx="211963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5400" b="1" dirty="0">
                <a:solidFill>
                  <a:srgbClr val="FF0000"/>
                </a:solidFill>
              </a:rPr>
              <a:t>结构</a:t>
            </a:r>
            <a:endParaRPr lang="zh-CN" altLang="zh-CN" sz="5400" b="1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08860" y="844550"/>
            <a:ext cx="809752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2400" b="1" dirty="0">
                <a:solidFill>
                  <a:srgbClr val="FF0000"/>
                </a:solidFill>
              </a:rPr>
              <a:t>电影或许有，但是写文章，也有这样的讲究吗？</a:t>
            </a:r>
            <a:endParaRPr lang="zh-CN" altLang="zh-CN" sz="2400" b="1" dirty="0">
              <a:solidFill>
                <a:srgbClr val="FF000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53110" y="1497965"/>
            <a:ext cx="5704840" cy="456946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9170670" y="1727200"/>
            <a:ext cx="1517015" cy="1637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关于彼岸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关于伤痛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关于童话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关于灵魂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关于等待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309610" y="4180840"/>
            <a:ext cx="2710815" cy="11690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000"/>
              <a:t>或许有一天，公主走到忘川河边，彼岸花开已成海，看见自己的那朵曼珠沙华，将她摘下，不送给别人，而是赠给自己，放下了曾经背负伤痛，忘记了那个让自己迷恋的王子，不再等那个不值得的戈多，开心幸福的生活着。 孤单的时候，想起来那个一直守护着她灵魂的瞎子。</a:t>
            </a:r>
            <a:endParaRPr lang="zh-CN" altLang="en-US" sz="1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37310" y="1243965"/>
            <a:ext cx="211963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5400" b="1" dirty="0">
                <a:solidFill>
                  <a:srgbClr val="FF0000"/>
                </a:solidFill>
              </a:rPr>
              <a:t>有趣</a:t>
            </a:r>
            <a:endParaRPr lang="zh-CN" altLang="zh-CN" sz="5400" b="1" dirty="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296670" y="4747260"/>
            <a:ext cx="611568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2400" b="1" dirty="0">
                <a:solidFill>
                  <a:srgbClr val="FF0000"/>
                </a:solidFill>
              </a:rPr>
              <a:t>「笑」是人体对「危险解除」的生理反应。</a:t>
            </a:r>
            <a:endParaRPr lang="zh-CN" altLang="zh-CN" sz="2400" b="1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60645" y="1089660"/>
            <a:ext cx="2119630" cy="1795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5400" b="1" dirty="0">
                <a:ln w="19050"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非常重要</a:t>
            </a:r>
            <a:endParaRPr lang="zh-CN" altLang="zh-CN" sz="5400" b="1" dirty="0">
              <a:ln w="19050"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46530" y="2273935"/>
            <a:ext cx="611568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2400" b="1" dirty="0">
                <a:solidFill>
                  <a:srgbClr val="FF0000"/>
                </a:solidFill>
              </a:rPr>
              <a:t>让用户对其感兴趣</a:t>
            </a:r>
            <a:endParaRPr lang="zh-CN" altLang="zh-CN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8640" y="445135"/>
            <a:ext cx="211963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5400" b="1" dirty="0">
                <a:solidFill>
                  <a:srgbClr val="FF0000"/>
                </a:solidFill>
              </a:rPr>
              <a:t>有趣</a:t>
            </a:r>
            <a:endParaRPr lang="zh-CN" altLang="zh-CN" sz="5400" b="1" dirty="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31190" y="1504315"/>
            <a:ext cx="312229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2400" b="1" dirty="0">
                <a:solidFill>
                  <a:srgbClr val="FF0000"/>
                </a:solidFill>
              </a:rPr>
              <a:t>让用户对其感兴趣</a:t>
            </a:r>
            <a:endParaRPr lang="zh-CN" altLang="zh-CN" sz="2400" b="1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08860" y="2382520"/>
            <a:ext cx="4278630" cy="5962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普通老师：大家好，我是一名老师，给大家上这门课，这门课很重要.....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89855" y="757555"/>
            <a:ext cx="2842260" cy="6134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3200" b="1" dirty="0">
                <a:solidFill>
                  <a:srgbClr val="FF0000"/>
                </a:solidFill>
              </a:rPr>
              <a:t>小说，电影</a:t>
            </a:r>
            <a:r>
              <a:rPr lang="en-US" altLang="zh-CN" sz="3200" b="1" dirty="0">
                <a:solidFill>
                  <a:srgbClr val="FF0000"/>
                </a:solidFill>
              </a:rPr>
              <a:t>...</a:t>
            </a:r>
            <a:endParaRPr lang="en-US" altLang="zh-CN" sz="3200" b="1" dirty="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29640" y="3494405"/>
            <a:ext cx="1188085" cy="1353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4000" b="1" dirty="0">
                <a:solidFill>
                  <a:srgbClr val="FF0000"/>
                </a:solidFill>
              </a:rPr>
              <a:t>教学</a:t>
            </a:r>
            <a:endParaRPr lang="zh-CN" altLang="zh-CN" sz="4000" b="1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23465" y="3848735"/>
            <a:ext cx="4255770" cy="5962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高阶老师：大家好，我是一名教授，这门课，我的很多门生在XX论坛发了XX论文......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6800" y="5101590"/>
            <a:ext cx="5259070" cy="1083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超神老师：诸位同学，你们好。我介绍一下我自己——我可能是你们有史以来见到的第一个，也是最后一个，在包里随身放着卫生巾的男老师。我用过很多品牌，其中最舒服的一个是苏菲........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388225" y="2442845"/>
            <a:ext cx="3425190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2000" b="1" dirty="0">
                <a:solidFill>
                  <a:srgbClr val="FF0000"/>
                </a:solidFill>
              </a:rPr>
              <a:t>只有部分有学习习惯的</a:t>
            </a:r>
            <a:endParaRPr lang="zh-CN" altLang="zh-CN" sz="2000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470140" y="3818890"/>
            <a:ext cx="3425190" cy="7226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2000" b="1" dirty="0">
                <a:solidFill>
                  <a:srgbClr val="FF0000"/>
                </a:solidFill>
              </a:rPr>
              <a:t>学生</a:t>
            </a:r>
            <a:r>
              <a:rPr lang="en-US" altLang="zh-CN" sz="2000" b="1" dirty="0">
                <a:solidFill>
                  <a:srgbClr val="FF0000"/>
                </a:solidFill>
              </a:rPr>
              <a:t>OS</a:t>
            </a:r>
            <a:r>
              <a:rPr lang="zh-CN" altLang="en-US" sz="2000" b="1" dirty="0">
                <a:solidFill>
                  <a:srgbClr val="FF0000"/>
                </a:solidFill>
              </a:rPr>
              <a:t>：这老师有点厉害，听听看看。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585710" y="5161915"/>
            <a:ext cx="3425190" cy="7226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2000" b="1" dirty="0">
                <a:solidFill>
                  <a:srgbClr val="FF0000"/>
                </a:solidFill>
              </a:rPr>
              <a:t>学渣学霸男学生女学生都对这个老师非常感兴趣吧？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/>
      <p:bldP spid="4" grpId="0"/>
      <p:bldP spid="3" grpId="0"/>
      <p:bldP spid="6" grpId="0"/>
      <p:bldP spid="5" grpId="0"/>
      <p:bldP spid="7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8640" y="445135"/>
            <a:ext cx="211963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5400" b="1" dirty="0">
                <a:solidFill>
                  <a:srgbClr val="FF0000"/>
                </a:solidFill>
              </a:rPr>
              <a:t>有趣</a:t>
            </a:r>
            <a:endParaRPr lang="zh-CN" altLang="zh-CN" sz="5400" b="1" dirty="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31190" y="1504315"/>
            <a:ext cx="312229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2400" b="1" dirty="0">
                <a:solidFill>
                  <a:srgbClr val="FF0000"/>
                </a:solidFill>
              </a:rPr>
              <a:t>让用户对其感兴趣</a:t>
            </a:r>
            <a:endParaRPr lang="zh-CN" altLang="zh-CN" sz="2400" b="1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12490" y="3305810"/>
            <a:ext cx="639445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疯子和神经病才能在广告行业做得更好。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92955" y="1905635"/>
            <a:ext cx="4564380" cy="6134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3200" b="1" dirty="0">
                <a:solidFill>
                  <a:srgbClr val="FF0000"/>
                </a:solidFill>
              </a:rPr>
              <a:t>神经病引发用户感兴趣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/>
      <p:bldP spid="4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8640" y="445135"/>
            <a:ext cx="211963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5400" b="1" dirty="0">
                <a:solidFill>
                  <a:srgbClr val="FF0000"/>
                </a:solidFill>
              </a:rPr>
              <a:t>有趣</a:t>
            </a:r>
            <a:endParaRPr lang="zh-CN" altLang="zh-CN" sz="5400" b="1" dirty="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31190" y="1504315"/>
            <a:ext cx="312229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2400" b="1" dirty="0">
                <a:solidFill>
                  <a:srgbClr val="FF0000"/>
                </a:solidFill>
              </a:rPr>
              <a:t>让用户对其感兴趣</a:t>
            </a:r>
            <a:endParaRPr lang="zh-CN" altLang="zh-CN" sz="2400" b="1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687060" y="1605915"/>
            <a:ext cx="2375535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我们取标题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640070" y="926465"/>
            <a:ext cx="2425700" cy="6134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3200" b="1" dirty="0">
                <a:solidFill>
                  <a:srgbClr val="FF0000"/>
                </a:solidFill>
              </a:rPr>
              <a:t>神经病系列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38835" y="2599690"/>
            <a:ext cx="5111750" cy="6591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这就是我的工作照!哈哈哈哈!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用户OS：神经病标题。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42010" y="3875405"/>
            <a:ext cx="3333750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不知道为什么，就想打个广告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图片 7" descr="IMG_25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716463" y="2582863"/>
            <a:ext cx="4829175" cy="3876675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9" name="文本框 8"/>
          <p:cNvSpPr txBox="1"/>
          <p:nvPr/>
        </p:nvSpPr>
        <p:spPr>
          <a:xfrm>
            <a:off x="845185" y="4587240"/>
            <a:ext cx="3333750" cy="933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用户OS：神经病标题。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或许用户觉得神经病，但是她会对此感兴趣，并记住他。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/>
      <p:bldP spid="4" grpId="0"/>
      <p:bldP spid="3" grpId="0"/>
      <p:bldP spid="5" grpId="0"/>
      <p:bldP spid="6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8640" y="445135"/>
            <a:ext cx="211963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5400" b="1" dirty="0">
                <a:solidFill>
                  <a:srgbClr val="FF0000"/>
                </a:solidFill>
              </a:rPr>
              <a:t>有趣</a:t>
            </a:r>
            <a:endParaRPr lang="zh-CN" altLang="zh-CN" sz="5400" b="1" dirty="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31190" y="1504315"/>
            <a:ext cx="312229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2400" b="1" dirty="0">
                <a:solidFill>
                  <a:srgbClr val="FF0000"/>
                </a:solidFill>
              </a:rPr>
              <a:t>让用户对其感兴趣</a:t>
            </a:r>
            <a:endParaRPr lang="zh-CN" altLang="zh-CN" sz="2400" b="1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13020" y="386080"/>
            <a:ext cx="3438525" cy="11010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3200" b="1" dirty="0">
                <a:solidFill>
                  <a:srgbClr val="FF0000"/>
                </a:solidFill>
              </a:rPr>
              <a:t>看看腾讯做的推广做的标题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pic>
        <p:nvPicPr>
          <p:cNvPr id="7" name="图片 6" descr="IMG_25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611370" y="1699895"/>
            <a:ext cx="4580890" cy="4862195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9" name="文本框 8"/>
          <p:cNvSpPr txBox="1"/>
          <p:nvPr/>
        </p:nvSpPr>
        <p:spPr>
          <a:xfrm>
            <a:off x="769620" y="3072765"/>
            <a:ext cx="3122295" cy="848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2400" b="1" dirty="0">
                <a:solidFill>
                  <a:srgbClr val="FF0000"/>
                </a:solidFill>
              </a:rPr>
              <a:t>情怀流：还记得大明湖畔的夏雨荷吗?</a:t>
            </a:r>
            <a:endParaRPr lang="zh-CN" altLang="zh-CN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IMG_25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89560" y="3516630"/>
            <a:ext cx="3950335" cy="4129405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7" name="图片 6" descr="IMG_25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740785" y="3465830"/>
            <a:ext cx="4591050" cy="4148455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9" name="图片 8" descr="IMG_26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326630" y="3768090"/>
            <a:ext cx="3736975" cy="3476625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0" name="文本框 9"/>
          <p:cNvSpPr txBox="1"/>
          <p:nvPr/>
        </p:nvSpPr>
        <p:spPr>
          <a:xfrm>
            <a:off x="561340" y="2783205"/>
            <a:ext cx="1465580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代入感流派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896995" y="2786380"/>
            <a:ext cx="1465580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价值引诱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300595" y="2823845"/>
            <a:ext cx="2580005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美女高富帅效应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527550" y="869950"/>
            <a:ext cx="3438525" cy="11010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3200" b="1" dirty="0">
                <a:solidFill>
                  <a:srgbClr val="FF0000"/>
                </a:solidFill>
              </a:rPr>
              <a:t>看看腾讯做的推广做的标题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IMG_25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89585" y="396558"/>
            <a:ext cx="5695950" cy="5953125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5" name="图片 4" descr="IMG_25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982335" y="572770"/>
            <a:ext cx="5924550" cy="5353050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IMG_260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891155" y="762000"/>
            <a:ext cx="5734050" cy="5334000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IMG_26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22300" y="433388"/>
            <a:ext cx="5543550" cy="5876925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0" name="文本框 9"/>
          <p:cNvSpPr txBox="1"/>
          <p:nvPr/>
        </p:nvSpPr>
        <p:spPr>
          <a:xfrm>
            <a:off x="7416800" y="3514725"/>
            <a:ext cx="3525520" cy="6591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神经病流：完全不知道在说什么。。突然就指到电脑了。。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1078865" y="845820"/>
            <a:ext cx="5407025" cy="848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2400" b="1" dirty="0">
                <a:solidFill>
                  <a:srgbClr val="FF0000"/>
                </a:solidFill>
              </a:rPr>
              <a:t>其实神经病流派还很多，大家觉得各种广告，虽然很奇葩。但是确实有效果。</a:t>
            </a:r>
            <a:endParaRPr lang="zh-CN" altLang="zh-CN" sz="2400" b="1" dirty="0">
              <a:solidFill>
                <a:srgbClr val="FF0000"/>
              </a:solidFill>
            </a:endParaRPr>
          </a:p>
        </p:txBody>
      </p:sp>
      <p:pic>
        <p:nvPicPr>
          <p:cNvPr id="4" name="图片 3" descr="IMG_26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111885" y="1925638"/>
            <a:ext cx="4362450" cy="3590925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0" name="文本框 9"/>
          <p:cNvSpPr txBox="1"/>
          <p:nvPr/>
        </p:nvSpPr>
        <p:spPr>
          <a:xfrm>
            <a:off x="1405255" y="5765800"/>
            <a:ext cx="3525520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为什么追我，我要急支糖浆。。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146165" y="2019935"/>
            <a:ext cx="4962525" cy="275272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069330" y="5768975"/>
            <a:ext cx="4819650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今年过节不收礼，收礼还收脑白金。。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0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02050" y="2870835"/>
            <a:ext cx="5518785" cy="1227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3600" b="1" dirty="0">
                <a:solidFill>
                  <a:srgbClr val="FF0000"/>
                </a:solidFill>
              </a:rPr>
              <a:t>疯子和神经病才能在广告行业做得更好。</a:t>
            </a:r>
            <a:endParaRPr lang="zh-CN" altLang="zh-CN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687445" y="2454910"/>
            <a:ext cx="4420235" cy="1795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5400" b="1" dirty="0">
                <a:solidFill>
                  <a:srgbClr val="FF0000"/>
                </a:solidFill>
              </a:rPr>
              <a:t>神经病文章到底怎么写</a:t>
            </a:r>
            <a:endParaRPr lang="zh-CN" altLang="zh-CN" sz="5400" b="1" dirty="0">
              <a:solidFill>
                <a:srgbClr val="FF0000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8837749" y="2591253"/>
            <a:ext cx="0" cy="143691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 20"/>
          <p:cNvGrpSpPr/>
          <p:nvPr/>
        </p:nvGrpSpPr>
        <p:grpSpPr>
          <a:xfrm>
            <a:off x="1558293" y="2609303"/>
            <a:ext cx="1240969" cy="1486809"/>
            <a:chOff x="2766318" y="792480"/>
            <a:chExt cx="3048000" cy="3651819"/>
          </a:xfrm>
          <a:solidFill>
            <a:srgbClr val="FF0000"/>
          </a:solidFill>
        </p:grpSpPr>
        <p:grpSp>
          <p:nvGrpSpPr>
            <p:cNvPr id="5" name="组 19"/>
            <p:cNvGrpSpPr/>
            <p:nvPr/>
          </p:nvGrpSpPr>
          <p:grpSpPr>
            <a:xfrm>
              <a:off x="3121918" y="792480"/>
              <a:ext cx="2336800" cy="924560"/>
              <a:chOff x="3169920" y="792480"/>
              <a:chExt cx="2336800" cy="924560"/>
            </a:xfrm>
            <a:grpFill/>
          </p:grpSpPr>
          <p:grpSp>
            <p:nvGrpSpPr>
              <p:cNvPr id="7" name="组 3"/>
              <p:cNvGrpSpPr/>
              <p:nvPr/>
            </p:nvGrpSpPr>
            <p:grpSpPr>
              <a:xfrm>
                <a:off x="3169920" y="802640"/>
                <a:ext cx="447040" cy="914400"/>
                <a:chOff x="3169920" y="802640"/>
                <a:chExt cx="447040" cy="914400"/>
              </a:xfrm>
              <a:grpFill/>
            </p:grpSpPr>
            <p:sp>
              <p:nvSpPr>
                <p:cNvPr id="17" name="圆角矩形 16"/>
                <p:cNvSpPr/>
                <p:nvPr/>
              </p:nvSpPr>
              <p:spPr>
                <a:xfrm>
                  <a:off x="3312160" y="802640"/>
                  <a:ext cx="162560" cy="670560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8" name="椭圆 17"/>
                <p:cNvSpPr/>
                <p:nvPr/>
              </p:nvSpPr>
              <p:spPr>
                <a:xfrm>
                  <a:off x="3169920" y="1270000"/>
                  <a:ext cx="447040" cy="447040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8" name="组 4"/>
              <p:cNvGrpSpPr/>
              <p:nvPr/>
            </p:nvGrpSpPr>
            <p:grpSpPr>
              <a:xfrm>
                <a:off x="3820160" y="792480"/>
                <a:ext cx="447040" cy="914400"/>
                <a:chOff x="3169920" y="802640"/>
                <a:chExt cx="447040" cy="914400"/>
              </a:xfrm>
              <a:grpFill/>
            </p:grpSpPr>
            <p:sp>
              <p:nvSpPr>
                <p:cNvPr id="15" name="圆角矩形 14"/>
                <p:cNvSpPr/>
                <p:nvPr/>
              </p:nvSpPr>
              <p:spPr>
                <a:xfrm>
                  <a:off x="3312160" y="802640"/>
                  <a:ext cx="162560" cy="670560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6" name="椭圆 15"/>
                <p:cNvSpPr/>
                <p:nvPr/>
              </p:nvSpPr>
              <p:spPr>
                <a:xfrm>
                  <a:off x="3169920" y="1270000"/>
                  <a:ext cx="447040" cy="447040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9" name="组 7"/>
              <p:cNvGrpSpPr/>
              <p:nvPr/>
            </p:nvGrpSpPr>
            <p:grpSpPr>
              <a:xfrm>
                <a:off x="5059680" y="792480"/>
                <a:ext cx="447040" cy="914400"/>
                <a:chOff x="3169920" y="802640"/>
                <a:chExt cx="447040" cy="914400"/>
              </a:xfrm>
              <a:grpFill/>
            </p:grpSpPr>
            <p:sp>
              <p:nvSpPr>
                <p:cNvPr id="13" name="圆角矩形 12"/>
                <p:cNvSpPr/>
                <p:nvPr/>
              </p:nvSpPr>
              <p:spPr>
                <a:xfrm>
                  <a:off x="3312160" y="802640"/>
                  <a:ext cx="162560" cy="670560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4" name="椭圆 13"/>
                <p:cNvSpPr/>
                <p:nvPr/>
              </p:nvSpPr>
              <p:spPr>
                <a:xfrm>
                  <a:off x="3169920" y="1270000"/>
                  <a:ext cx="447040" cy="447040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10" name="组 10"/>
              <p:cNvGrpSpPr/>
              <p:nvPr/>
            </p:nvGrpSpPr>
            <p:grpSpPr>
              <a:xfrm>
                <a:off x="4419600" y="802640"/>
                <a:ext cx="447040" cy="914400"/>
                <a:chOff x="3169920" y="802640"/>
                <a:chExt cx="447040" cy="914400"/>
              </a:xfrm>
              <a:grpFill/>
            </p:grpSpPr>
            <p:sp>
              <p:nvSpPr>
                <p:cNvPr id="11" name="圆角矩形 10"/>
                <p:cNvSpPr/>
                <p:nvPr/>
              </p:nvSpPr>
              <p:spPr>
                <a:xfrm>
                  <a:off x="3312160" y="802640"/>
                  <a:ext cx="162560" cy="670560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2" name="椭圆 11"/>
                <p:cNvSpPr/>
                <p:nvPr/>
              </p:nvSpPr>
              <p:spPr>
                <a:xfrm>
                  <a:off x="3169920" y="1270000"/>
                  <a:ext cx="447040" cy="447040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sp>
          <p:nvSpPr>
            <p:cNvPr id="6" name="圆角矩形 18"/>
            <p:cNvSpPr/>
            <p:nvPr/>
          </p:nvSpPr>
          <p:spPr>
            <a:xfrm>
              <a:off x="2766318" y="1040699"/>
              <a:ext cx="3048000" cy="3403600"/>
            </a:xfrm>
            <a:custGeom>
              <a:avLst/>
              <a:gdLst/>
              <a:ahLst/>
              <a:cxnLst/>
              <a:rect l="l" t="t" r="r" b="b"/>
              <a:pathLst>
                <a:path w="3048000" h="3403600">
                  <a:moveTo>
                    <a:pt x="524874" y="154745"/>
                  </a:moveTo>
                  <a:cubicBezTo>
                    <a:pt x="322165" y="154745"/>
                    <a:pt x="157836" y="319074"/>
                    <a:pt x="157836" y="521783"/>
                  </a:cubicBezTo>
                  <a:lnTo>
                    <a:pt x="157836" y="2861497"/>
                  </a:lnTo>
                  <a:cubicBezTo>
                    <a:pt x="157836" y="3064206"/>
                    <a:pt x="322165" y="3228535"/>
                    <a:pt x="524874" y="3228535"/>
                  </a:cubicBezTo>
                  <a:lnTo>
                    <a:pt x="2543446" y="3228535"/>
                  </a:lnTo>
                  <a:cubicBezTo>
                    <a:pt x="2746155" y="3228535"/>
                    <a:pt x="2910484" y="3064206"/>
                    <a:pt x="2910484" y="2861497"/>
                  </a:cubicBezTo>
                  <a:lnTo>
                    <a:pt x="2910484" y="521783"/>
                  </a:lnTo>
                  <a:cubicBezTo>
                    <a:pt x="2910484" y="319074"/>
                    <a:pt x="2746155" y="154745"/>
                    <a:pt x="2543446" y="154745"/>
                  </a:cubicBezTo>
                  <a:close/>
                  <a:moveTo>
                    <a:pt x="406420" y="0"/>
                  </a:moveTo>
                  <a:lnTo>
                    <a:pt x="2641580" y="0"/>
                  </a:lnTo>
                  <a:cubicBezTo>
                    <a:pt x="2866040" y="0"/>
                    <a:pt x="3048000" y="181960"/>
                    <a:pt x="3048000" y="406420"/>
                  </a:cubicBezTo>
                  <a:lnTo>
                    <a:pt x="3048000" y="2997180"/>
                  </a:lnTo>
                  <a:cubicBezTo>
                    <a:pt x="3048000" y="3221640"/>
                    <a:pt x="2866040" y="3403600"/>
                    <a:pt x="2641580" y="3403600"/>
                  </a:cubicBezTo>
                  <a:lnTo>
                    <a:pt x="406420" y="3403600"/>
                  </a:lnTo>
                  <a:cubicBezTo>
                    <a:pt x="181960" y="3403600"/>
                    <a:pt x="0" y="3221640"/>
                    <a:pt x="0" y="2997180"/>
                  </a:cubicBezTo>
                  <a:lnTo>
                    <a:pt x="0" y="406420"/>
                  </a:lnTo>
                  <a:cubicBezTo>
                    <a:pt x="0" y="181960"/>
                    <a:pt x="181960" y="0"/>
                    <a:pt x="406420" y="0"/>
                  </a:cubicBezTo>
                  <a:close/>
                </a:path>
              </a:pathLst>
            </a:custGeom>
            <a:grpFill/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0" name="圆角矩形 18"/>
          <p:cNvSpPr/>
          <p:nvPr/>
        </p:nvSpPr>
        <p:spPr>
          <a:xfrm>
            <a:off x="1710693" y="2862763"/>
            <a:ext cx="929021" cy="1037407"/>
          </a:xfrm>
          <a:custGeom>
            <a:avLst/>
            <a:gdLst/>
            <a:ahLst/>
            <a:cxnLst/>
            <a:rect l="l" t="t" r="r" b="b"/>
            <a:pathLst>
              <a:path w="3048000" h="3403600">
                <a:moveTo>
                  <a:pt x="524874" y="154745"/>
                </a:moveTo>
                <a:cubicBezTo>
                  <a:pt x="322165" y="154745"/>
                  <a:pt x="157836" y="319074"/>
                  <a:pt x="157836" y="521783"/>
                </a:cubicBezTo>
                <a:lnTo>
                  <a:pt x="157836" y="2861497"/>
                </a:lnTo>
                <a:cubicBezTo>
                  <a:pt x="157836" y="3064206"/>
                  <a:pt x="322165" y="3228535"/>
                  <a:pt x="524874" y="3228535"/>
                </a:cubicBezTo>
                <a:lnTo>
                  <a:pt x="2543446" y="3228535"/>
                </a:lnTo>
                <a:cubicBezTo>
                  <a:pt x="2746155" y="3228535"/>
                  <a:pt x="2910484" y="3064206"/>
                  <a:pt x="2910484" y="2861497"/>
                </a:cubicBezTo>
                <a:lnTo>
                  <a:pt x="2910484" y="521783"/>
                </a:lnTo>
                <a:cubicBezTo>
                  <a:pt x="2910484" y="319074"/>
                  <a:pt x="2746155" y="154745"/>
                  <a:pt x="2543446" y="154745"/>
                </a:cubicBezTo>
                <a:close/>
                <a:moveTo>
                  <a:pt x="406420" y="0"/>
                </a:moveTo>
                <a:lnTo>
                  <a:pt x="2641580" y="0"/>
                </a:lnTo>
                <a:cubicBezTo>
                  <a:pt x="2866040" y="0"/>
                  <a:pt x="3048000" y="181960"/>
                  <a:pt x="3048000" y="406420"/>
                </a:cubicBezTo>
                <a:lnTo>
                  <a:pt x="3048000" y="2997180"/>
                </a:lnTo>
                <a:cubicBezTo>
                  <a:pt x="3048000" y="3221640"/>
                  <a:pt x="2866040" y="3403600"/>
                  <a:pt x="2641580" y="3403600"/>
                </a:cubicBezTo>
                <a:lnTo>
                  <a:pt x="406420" y="3403600"/>
                </a:lnTo>
                <a:cubicBezTo>
                  <a:pt x="181960" y="3403600"/>
                  <a:pt x="0" y="3221640"/>
                  <a:pt x="0" y="2997180"/>
                </a:cubicBezTo>
                <a:lnTo>
                  <a:pt x="0" y="406420"/>
                </a:lnTo>
                <a:cubicBezTo>
                  <a:pt x="0" y="181960"/>
                  <a:pt x="181960" y="0"/>
                  <a:pt x="406420" y="0"/>
                </a:cubicBezTo>
                <a:close/>
              </a:path>
            </a:pathLst>
          </a:custGeom>
          <a:solidFill>
            <a:srgbClr val="FF0000"/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8640" y="445135"/>
            <a:ext cx="313182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5400" b="1" dirty="0">
                <a:solidFill>
                  <a:srgbClr val="FF0000"/>
                </a:solidFill>
              </a:rPr>
              <a:t>神经病</a:t>
            </a:r>
            <a:endParaRPr lang="zh-CN" altLang="zh-CN" sz="5400" b="1" dirty="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41020" y="1538605"/>
            <a:ext cx="183896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2400" b="1" dirty="0">
                <a:solidFill>
                  <a:srgbClr val="FF0000"/>
                </a:solidFill>
              </a:rPr>
              <a:t>逻辑混乱</a:t>
            </a:r>
            <a:endParaRPr lang="zh-CN" altLang="zh-CN" sz="2400" b="1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45815" y="2686050"/>
            <a:ext cx="6394450" cy="25793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儿子，你知道吗?天下间，排名前一百万的高手依次是，非人非鬼东郭破，非道非僧第六禅，不高不矮假行孙，亦庄亦谐梁边落，鼻梁很挺的龙飞龙，捕鱼达人令狐海，飚歌仙子蓝加町，救死华佗医无命，相亲狂魔刘玄德，李雨宇他朋友曹燕芳…………”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“停停停!!我想我明白你的意思。爸爸，你排名第几?”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“自然是那第九十七万八千八百一十一位。”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“那你直说就行了，不用把前面人的名字都列出来。我这还在流血，你别这么弱智大家心里都好受一点。”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00650" y="1579245"/>
            <a:ext cx="3111500" cy="6134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3200" b="1" dirty="0">
                <a:solidFill>
                  <a:srgbClr val="FF0000"/>
                </a:solidFill>
              </a:rPr>
              <a:t>神经病文欣赏</a:t>
            </a:r>
            <a:endParaRPr lang="en-US" altLang="zh-CN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8640" y="445135"/>
            <a:ext cx="313182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5400" b="1" dirty="0">
                <a:solidFill>
                  <a:srgbClr val="FF0000"/>
                </a:solidFill>
              </a:rPr>
              <a:t>神经病</a:t>
            </a:r>
            <a:endParaRPr lang="zh-CN" altLang="zh-CN" sz="5400" b="1" dirty="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41020" y="1538605"/>
            <a:ext cx="183896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2400" b="1" dirty="0">
                <a:solidFill>
                  <a:srgbClr val="FF0000"/>
                </a:solidFill>
              </a:rPr>
              <a:t>逻辑混乱</a:t>
            </a:r>
            <a:endParaRPr lang="zh-CN" altLang="zh-CN" sz="2400" b="1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45815" y="2686050"/>
            <a:ext cx="6394450" cy="25793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“儿子，你知道吗?天下间，排名前一百万的高手依次是，</a:t>
            </a:r>
            <a:r>
              <a:rPr lang="zh-CN" altLang="en-US" b="1" dirty="0">
                <a:solidFill>
                  <a:srgbClr val="FF0000"/>
                </a:solidFill>
              </a:rPr>
              <a:t>非人非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鬼东郭破，</a:t>
            </a:r>
            <a:r>
              <a:rPr lang="zh-CN" altLang="en-US" b="1" dirty="0">
                <a:solidFill>
                  <a:srgbClr val="FF0000"/>
                </a:solidFill>
              </a:rPr>
              <a:t>非道非僧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第六禅，</a:t>
            </a:r>
            <a:r>
              <a:rPr lang="zh-CN" altLang="en-US" b="1" dirty="0">
                <a:solidFill>
                  <a:srgbClr val="FF0000"/>
                </a:solidFill>
              </a:rPr>
              <a:t>不高不矮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假行孙，</a:t>
            </a:r>
            <a:r>
              <a:rPr lang="zh-CN" altLang="en-US" b="1" dirty="0">
                <a:solidFill>
                  <a:srgbClr val="FF0000"/>
                </a:solidFill>
              </a:rPr>
              <a:t>亦庄亦谐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梁边落，</a:t>
            </a:r>
            <a:r>
              <a:rPr lang="zh-CN" altLang="en-US" b="1" dirty="0">
                <a:solidFill>
                  <a:srgbClr val="00B0F0"/>
                </a:solidFill>
              </a:rPr>
              <a:t>鼻梁很挺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的龙飞龙，</a:t>
            </a:r>
            <a:r>
              <a:rPr lang="zh-CN" altLang="en-US" b="1" dirty="0">
                <a:solidFill>
                  <a:srgbClr val="00B050"/>
                </a:solidFill>
              </a:rPr>
              <a:t>捕鱼达人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令狐海，</a:t>
            </a:r>
            <a:r>
              <a:rPr lang="zh-CN" altLang="en-US" b="1" dirty="0">
                <a:solidFill>
                  <a:srgbClr val="7030A0"/>
                </a:solidFill>
              </a:rPr>
              <a:t>飚歌仙子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蓝加町，</a:t>
            </a:r>
            <a:r>
              <a:rPr lang="zh-CN" altLang="en-US" b="1" dirty="0">
                <a:solidFill>
                  <a:srgbClr val="FF0000"/>
                </a:solidFill>
              </a:rPr>
              <a:t>救死华佗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医无命，</a:t>
            </a:r>
            <a:r>
              <a:rPr lang="zh-CN" altLang="en-US" b="1" dirty="0">
                <a:solidFill>
                  <a:srgbClr val="00B050"/>
                </a:solidFill>
              </a:rPr>
              <a:t>相亲狂魔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刘玄德，</a:t>
            </a:r>
            <a:r>
              <a: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李雨宇他朋友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曹燕芳…………”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“停停停!!我想我明白你的意思。爸爸，你排名第几?”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“自然是那第九十七万八千八百一十一位。”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“那你直说就行了，不用把前面人的名字都列出来。我这还在流血，你别这么弱智大家心里都好受一点。”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096385" y="5608320"/>
            <a:ext cx="4797425" cy="6591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b="1" dirty="0">
                <a:solidFill>
                  <a:srgbClr val="FF0000"/>
                </a:solidFill>
              </a:rPr>
              <a:t>乱七八糟，毫无逻辑的前缀。。</a:t>
            </a:r>
            <a:endParaRPr lang="zh-CN" altLang="en-US" b="1" dirty="0">
              <a:solidFill>
                <a:srgbClr val="FF0000"/>
              </a:solidFill>
            </a:endParaRPr>
          </a:p>
          <a:p>
            <a:pPr lvl="0"/>
            <a:r>
              <a:rPr lang="zh-CN" altLang="en-US" b="1" dirty="0">
                <a:solidFill>
                  <a:srgbClr val="FF0000"/>
                </a:solidFill>
              </a:rPr>
              <a:t>老爸还打算把前100万背出来。。。。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8640" y="445135"/>
            <a:ext cx="313182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5400" b="1" dirty="0">
                <a:solidFill>
                  <a:srgbClr val="FF0000"/>
                </a:solidFill>
              </a:rPr>
              <a:t>神经病</a:t>
            </a:r>
            <a:endParaRPr lang="zh-CN" altLang="zh-CN" sz="5400" b="1" dirty="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97535" y="1561465"/>
            <a:ext cx="180530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2400" b="1" dirty="0">
                <a:solidFill>
                  <a:srgbClr val="FF0000"/>
                </a:solidFill>
              </a:rPr>
              <a:t>神经病反转</a:t>
            </a:r>
            <a:endParaRPr lang="zh-CN" altLang="zh-CN" sz="2400" b="1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02330" y="2854960"/>
            <a:ext cx="6394450" cy="23050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他紧紧的搂着这柔软如棉的娇躯，将头深深埋藏在她秀丽乌黑的长发之中，品尝着那淡淡的发香。那淡淡的茉莉香水，混杂着一种处子特有的幽兰体香，如同甘醇地美酒，让人未饮先醉，透入心扉。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"兰兰，你的处子幽香……好闻，真好闻……"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“什么乱七八糟!我不是处女。”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"唏!你这婆娘也太杀风景了吧?"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“喝!你这糙汉!闻处子幽香闻到青楼来啦?不明摆着侮辱人吗?!!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00650" y="1579245"/>
            <a:ext cx="3111500" cy="6134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3200" b="1" dirty="0">
                <a:solidFill>
                  <a:srgbClr val="FF0000"/>
                </a:solidFill>
              </a:rPr>
              <a:t>神经病文欣赏</a:t>
            </a:r>
            <a:r>
              <a:rPr lang="en-US" altLang="zh-CN" sz="3200" b="1" dirty="0">
                <a:solidFill>
                  <a:srgbClr val="FF0000"/>
                </a:solidFill>
              </a:rPr>
              <a:t>2</a:t>
            </a:r>
            <a:endParaRPr lang="en-US" altLang="zh-CN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8640" y="445135"/>
            <a:ext cx="313182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5400" b="1" dirty="0">
                <a:solidFill>
                  <a:srgbClr val="FF0000"/>
                </a:solidFill>
              </a:rPr>
              <a:t>神经病</a:t>
            </a:r>
            <a:endParaRPr lang="zh-CN" altLang="zh-CN" sz="5400" b="1" dirty="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97535" y="1561465"/>
            <a:ext cx="180530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2400" b="1" dirty="0">
                <a:solidFill>
                  <a:srgbClr val="FF0000"/>
                </a:solidFill>
              </a:rPr>
              <a:t>神经病反转</a:t>
            </a:r>
            <a:endParaRPr lang="zh-CN" altLang="zh-CN" sz="2400" b="1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02330" y="2854960"/>
            <a:ext cx="6394450" cy="23050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他紧紧的搂着这柔软如棉的娇躯，将头深深埋藏在她秀丽乌黑的长发之中，品尝着那淡淡的发香。那淡淡的茉莉香水，混杂着一种处子特有的幽兰体香，如同甘醇地美酒，让人未饮先醉，透入心扉。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"兰兰，你的处子幽香……好闻，真好闻……"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“什么乱七八糟!我</a:t>
            </a:r>
            <a:r>
              <a:rPr lang="zh-CN" altLang="en-US" b="1" dirty="0">
                <a:solidFill>
                  <a:srgbClr val="FF0000"/>
                </a:solidFill>
              </a:rPr>
              <a:t>不是处女。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”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"唏!你这婆娘也太杀风景了吧?"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“喝!你这糙汉!闻处子幽香闻</a:t>
            </a:r>
            <a:r>
              <a:rPr lang="zh-CN" altLang="en-US" b="1" dirty="0">
                <a:solidFill>
                  <a:srgbClr val="FF0000"/>
                </a:solidFill>
              </a:rPr>
              <a:t>到青楼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来啦?不明摆着侮辱人吗?!!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00650" y="1579245"/>
            <a:ext cx="3111500" cy="6134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3200" b="1" dirty="0">
                <a:solidFill>
                  <a:srgbClr val="FF0000"/>
                </a:solidFill>
              </a:rPr>
              <a:t>神经病文欣赏</a:t>
            </a:r>
            <a:r>
              <a:rPr lang="en-US" altLang="zh-CN" sz="3200" b="1" dirty="0">
                <a:solidFill>
                  <a:srgbClr val="FF0000"/>
                </a:solidFill>
              </a:rPr>
              <a:t>2</a:t>
            </a:r>
            <a:endParaRPr lang="en-US" altLang="zh-CN" sz="3200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107815" y="5619115"/>
            <a:ext cx="4797425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b="1" dirty="0">
                <a:solidFill>
                  <a:srgbClr val="FF0000"/>
                </a:solidFill>
              </a:rPr>
              <a:t>处子幽香，到青楼去。。这不是神经病吗？。。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8640" y="445135"/>
            <a:ext cx="313182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5400" b="1" dirty="0">
                <a:solidFill>
                  <a:srgbClr val="FF0000"/>
                </a:solidFill>
              </a:rPr>
              <a:t>神经病</a:t>
            </a:r>
            <a:endParaRPr lang="zh-CN" altLang="zh-CN" sz="5400" b="1" dirty="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97535" y="1561465"/>
            <a:ext cx="180530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2400" b="1" dirty="0">
                <a:solidFill>
                  <a:srgbClr val="FF0000"/>
                </a:solidFill>
              </a:rPr>
              <a:t>神经病反转</a:t>
            </a:r>
            <a:endParaRPr lang="zh-CN" altLang="zh-CN" sz="2400" b="1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81070" y="2607310"/>
            <a:ext cx="6394450" cy="34023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记得上上个周末，我和张小米在做一些本不应该在大白天做的事情，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关键时刻，高潮一触即发。。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大家都很紧张，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卧槽！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这狗日的这电影拍得越来越惊悚了。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“唰唰唰”的流水声，“啊”她一声尖叫，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我还以为她吓尿了。。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就在我还没反应过来的一两秒，她用青蛙的姿势跳下床。豹的速度飞奔向客厅。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拿了一拖把，在我面前自顾自的拖起了地。。。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她这是洗衣机脱的水二度利用，用来打扫卫生。。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00650" y="1579245"/>
            <a:ext cx="3111500" cy="6134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3200" b="1" dirty="0">
                <a:solidFill>
                  <a:srgbClr val="FF0000"/>
                </a:solidFill>
              </a:rPr>
              <a:t>神经病文欣赏</a:t>
            </a:r>
            <a:r>
              <a:rPr lang="en-US" altLang="zh-CN" sz="3200" b="1" dirty="0">
                <a:solidFill>
                  <a:srgbClr val="FF0000"/>
                </a:solidFill>
              </a:rPr>
              <a:t>3</a:t>
            </a:r>
            <a:endParaRPr lang="en-US" altLang="zh-CN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8640" y="445135"/>
            <a:ext cx="313182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5400" b="1" dirty="0">
                <a:solidFill>
                  <a:srgbClr val="FF0000"/>
                </a:solidFill>
              </a:rPr>
              <a:t>神经病</a:t>
            </a:r>
            <a:endParaRPr lang="zh-CN" altLang="zh-CN" sz="5400" b="1" dirty="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97535" y="1561465"/>
            <a:ext cx="180530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2400" b="1" dirty="0">
                <a:solidFill>
                  <a:srgbClr val="FF0000"/>
                </a:solidFill>
              </a:rPr>
              <a:t>神经病反转</a:t>
            </a:r>
            <a:endParaRPr lang="zh-CN" altLang="zh-CN" sz="2400" b="1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70275" y="2438400"/>
            <a:ext cx="6394450" cy="34023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记得上上个周末，我和张小米在做一些</a:t>
            </a:r>
            <a:r>
              <a:rPr lang="zh-CN" altLang="en-US" b="1" dirty="0">
                <a:solidFill>
                  <a:srgbClr val="FF0000"/>
                </a:solidFill>
              </a:rPr>
              <a:t>本不应该在大白天做的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事情，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关键时刻，高潮一触即发。。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大家都很紧张，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卧槽！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这</a:t>
            </a:r>
            <a:r>
              <a:rPr lang="zh-CN" altLang="en-US" b="1" dirty="0">
                <a:solidFill>
                  <a:srgbClr val="FF0000"/>
                </a:solidFill>
              </a:rPr>
              <a:t>狗日的这电影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拍得越来越惊悚了。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“唰唰唰”的流水声，“啊”她一声尖叫，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我还以为</a:t>
            </a:r>
            <a:r>
              <a:rPr lang="zh-CN" altLang="en-US" b="1" dirty="0">
                <a:solidFill>
                  <a:srgbClr val="FF0000"/>
                </a:solidFill>
              </a:rPr>
              <a:t>她吓尿了。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就在我还没反应过来的一两秒，她用青蛙的姿势跳下床。豹的速度飞奔向客厅。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b="1" dirty="0">
                <a:solidFill>
                  <a:srgbClr val="FF0000"/>
                </a:solidFill>
              </a:rPr>
              <a:t>拿了一拖把，在我面前自顾自的拖起了地。。。</a:t>
            </a:r>
            <a:endParaRPr lang="zh-CN" altLang="en-US" b="1" dirty="0">
              <a:solidFill>
                <a:srgbClr val="FF0000"/>
              </a:solidFill>
            </a:endParaRPr>
          </a:p>
          <a:p>
            <a:pPr lvl="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她这是洗衣机脱的水二度利用，用来打扫卫生。。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00650" y="1579245"/>
            <a:ext cx="3111500" cy="6134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3200" b="1" dirty="0">
                <a:solidFill>
                  <a:srgbClr val="FF0000"/>
                </a:solidFill>
              </a:rPr>
              <a:t>神经病文欣赏</a:t>
            </a:r>
            <a:r>
              <a:rPr lang="en-US" altLang="zh-CN" sz="3200" b="1" dirty="0">
                <a:solidFill>
                  <a:srgbClr val="FF0000"/>
                </a:solidFill>
              </a:rPr>
              <a:t>3</a:t>
            </a:r>
            <a:endParaRPr lang="en-US" altLang="zh-CN" sz="3200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92220" y="6035675"/>
            <a:ext cx="4797425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b="1" dirty="0">
                <a:solidFill>
                  <a:srgbClr val="FF0000"/>
                </a:solidFill>
              </a:rPr>
              <a:t>吐槽张小米用洗衣机水拖地。。。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8640" y="445135"/>
            <a:ext cx="313182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5400" b="1" dirty="0">
                <a:solidFill>
                  <a:srgbClr val="FF0000"/>
                </a:solidFill>
              </a:rPr>
              <a:t>神经病</a:t>
            </a:r>
            <a:endParaRPr lang="zh-CN" altLang="zh-CN" sz="5400" b="1" dirty="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98805" y="1562735"/>
            <a:ext cx="250253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2400" b="1" dirty="0">
                <a:solidFill>
                  <a:srgbClr val="FF0000"/>
                </a:solidFill>
              </a:rPr>
              <a:t>神经病实例应用</a:t>
            </a:r>
            <a:endParaRPr lang="zh-CN" altLang="zh-CN" sz="2400" b="1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65245" y="2597150"/>
            <a:ext cx="4661535" cy="678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3600" b="1" dirty="0"/>
              <a:t>尸体为什么会变冷？</a:t>
            </a:r>
            <a:endParaRPr lang="zh-CN" altLang="en-US" sz="3600" b="1" dirty="0"/>
          </a:p>
        </p:txBody>
      </p:sp>
      <p:sp>
        <p:nvSpPr>
          <p:cNvPr id="5" name="文本框 4"/>
          <p:cNvSpPr txBox="1"/>
          <p:nvPr/>
        </p:nvSpPr>
        <p:spPr>
          <a:xfrm>
            <a:off x="3924935" y="3692525"/>
            <a:ext cx="4661535" cy="678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3600" b="1" dirty="0"/>
              <a:t>因为心静自然凉。</a:t>
            </a:r>
            <a:endParaRPr lang="zh-CN" altLang="en-US" sz="3600" b="1" dirty="0"/>
          </a:p>
        </p:txBody>
      </p:sp>
      <p:sp>
        <p:nvSpPr>
          <p:cNvPr id="6" name="文本框 5"/>
          <p:cNvSpPr txBox="1"/>
          <p:nvPr/>
        </p:nvSpPr>
        <p:spPr>
          <a:xfrm>
            <a:off x="3004820" y="5081905"/>
            <a:ext cx="6361430" cy="1214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2400" b="1" dirty="0"/>
              <a:t>老段子了，听这段子的时候白菜还五毛一斤。</a:t>
            </a:r>
            <a:endParaRPr lang="zh-CN" altLang="en-US" sz="2400" b="1" dirty="0"/>
          </a:p>
          <a:p>
            <a:pPr lvl="0"/>
            <a:r>
              <a:rPr lang="zh-CN" altLang="en-US" sz="2400" b="1" dirty="0"/>
              <a:t>现在完全不会笑，对不对。</a:t>
            </a:r>
            <a:endParaRPr lang="zh-CN" altLang="en-US" sz="2400" b="1" dirty="0"/>
          </a:p>
          <a:p>
            <a:pPr lvl="0"/>
            <a:r>
              <a:rPr lang="zh-CN" altLang="en-US" sz="2400" b="1" dirty="0"/>
              <a:t>那我们来变化一下。</a:t>
            </a:r>
            <a:endParaRPr lang="zh-CN" altLang="en-US" sz="24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8640" y="445135"/>
            <a:ext cx="313182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5400" b="1" dirty="0">
                <a:solidFill>
                  <a:srgbClr val="FF0000"/>
                </a:solidFill>
              </a:rPr>
              <a:t>神经病</a:t>
            </a:r>
            <a:endParaRPr lang="zh-CN" altLang="zh-CN" sz="5400" b="1" dirty="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98805" y="1562735"/>
            <a:ext cx="250253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2400" b="1" dirty="0">
                <a:solidFill>
                  <a:srgbClr val="FF0000"/>
                </a:solidFill>
              </a:rPr>
              <a:t>神经病实例应用</a:t>
            </a:r>
            <a:endParaRPr lang="zh-CN" altLang="zh-CN" sz="2400" b="1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964815" y="2203450"/>
            <a:ext cx="6597650" cy="19462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2400" b="1" dirty="0"/>
              <a:t>一个生物老教授，十分严肃的讲课，讲到冷血动物的时候。嘟哝他皱纹巴巴的面容。问出这句话。</a:t>
            </a:r>
            <a:r>
              <a:rPr lang="en-US" altLang="zh-CN" sz="2400" b="1" dirty="0"/>
              <a:t>“</a:t>
            </a:r>
            <a:r>
              <a:rPr lang="zh-CN" altLang="en-US" sz="2400" b="1" dirty="0"/>
              <a:t>为什么冷血动物尸体会变冷</a:t>
            </a:r>
            <a:r>
              <a:rPr lang="en-US" altLang="zh-CN" sz="2400" b="1" dirty="0"/>
              <a:t>”   </a:t>
            </a:r>
            <a:endParaRPr lang="en-US" altLang="zh-CN" sz="2400" b="1" dirty="0"/>
          </a:p>
          <a:p>
            <a:pPr lvl="0"/>
            <a:r>
              <a:rPr lang="zh-CN" altLang="en-US" sz="2400" b="1" dirty="0"/>
              <a:t>然后再给出这么个</a:t>
            </a:r>
            <a:r>
              <a:rPr lang="en-US" altLang="zh-CN" sz="2400" b="1" dirty="0"/>
              <a:t>“</a:t>
            </a:r>
            <a:r>
              <a:rPr lang="zh-CN" altLang="en-US" sz="2400" b="1" dirty="0"/>
              <a:t>心静自然凉</a:t>
            </a:r>
            <a:r>
              <a:rPr lang="en-US" altLang="zh-CN" sz="2400" b="1" dirty="0"/>
              <a:t>”</a:t>
            </a:r>
            <a:endParaRPr lang="en-US" altLang="zh-CN" sz="2400" b="1" dirty="0"/>
          </a:p>
          <a:p>
            <a:pPr lvl="0"/>
            <a:r>
              <a:rPr lang="zh-CN" altLang="en-US" sz="2400" b="1" dirty="0">
                <a:solidFill>
                  <a:srgbClr val="FF0000"/>
                </a:solidFill>
              </a:rPr>
              <a:t>我想，教学效果会爆炸，哄堂大笑吧。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23540" y="4750435"/>
            <a:ext cx="6597650" cy="848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2400" b="1" dirty="0">
                <a:solidFill>
                  <a:srgbClr val="FF0000"/>
                </a:solidFill>
              </a:rPr>
              <a:t>学生笑得一把眼泪一把鼻涕大呼：这教授是神经病吧。。 然后更加认真的听课。。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51167" y="2493736"/>
            <a:ext cx="4688114" cy="1795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5400" b="1" dirty="0">
                <a:solidFill>
                  <a:srgbClr val="FF0000"/>
                </a:solidFill>
              </a:rPr>
              <a:t>言归正传</a:t>
            </a:r>
            <a:endParaRPr lang="zh-CN" altLang="zh-CN" sz="5400" b="1" dirty="0">
              <a:solidFill>
                <a:srgbClr val="FF0000"/>
              </a:solidFill>
            </a:endParaRPr>
          </a:p>
          <a:p>
            <a:pPr lvl="0"/>
            <a:r>
              <a:rPr lang="zh-CN" altLang="zh-CN" sz="5400" b="1" dirty="0">
                <a:solidFill>
                  <a:srgbClr val="FF0000"/>
                </a:solidFill>
              </a:rPr>
              <a:t>继续说有趣</a:t>
            </a:r>
            <a:endParaRPr lang="zh-CN" altLang="zh-CN" sz="5400" b="1" dirty="0">
              <a:solidFill>
                <a:srgbClr val="FF0000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407729" y="2569028"/>
            <a:ext cx="0" cy="143691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 20"/>
          <p:cNvGrpSpPr/>
          <p:nvPr/>
        </p:nvGrpSpPr>
        <p:grpSpPr>
          <a:xfrm>
            <a:off x="8369303" y="2519133"/>
            <a:ext cx="1240969" cy="1486809"/>
            <a:chOff x="2766318" y="792480"/>
            <a:chExt cx="3048000" cy="3651819"/>
          </a:xfrm>
          <a:solidFill>
            <a:srgbClr val="FF0000"/>
          </a:solidFill>
        </p:grpSpPr>
        <p:grpSp>
          <p:nvGrpSpPr>
            <p:cNvPr id="5" name="组 19"/>
            <p:cNvGrpSpPr/>
            <p:nvPr/>
          </p:nvGrpSpPr>
          <p:grpSpPr>
            <a:xfrm>
              <a:off x="3121918" y="792480"/>
              <a:ext cx="2336800" cy="924560"/>
              <a:chOff x="3169920" y="792480"/>
              <a:chExt cx="2336800" cy="924560"/>
            </a:xfrm>
            <a:grpFill/>
          </p:grpSpPr>
          <p:grpSp>
            <p:nvGrpSpPr>
              <p:cNvPr id="7" name="组 3"/>
              <p:cNvGrpSpPr/>
              <p:nvPr/>
            </p:nvGrpSpPr>
            <p:grpSpPr>
              <a:xfrm>
                <a:off x="3169920" y="802640"/>
                <a:ext cx="447040" cy="914400"/>
                <a:chOff x="3169920" y="802640"/>
                <a:chExt cx="447040" cy="914400"/>
              </a:xfrm>
              <a:grpFill/>
            </p:grpSpPr>
            <p:sp>
              <p:nvSpPr>
                <p:cNvPr id="17" name="圆角矩形 16"/>
                <p:cNvSpPr/>
                <p:nvPr/>
              </p:nvSpPr>
              <p:spPr>
                <a:xfrm>
                  <a:off x="3312160" y="802640"/>
                  <a:ext cx="162560" cy="670560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8" name="椭圆 17"/>
                <p:cNvSpPr/>
                <p:nvPr/>
              </p:nvSpPr>
              <p:spPr>
                <a:xfrm>
                  <a:off x="3169920" y="1270000"/>
                  <a:ext cx="447040" cy="447040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8" name="组 4"/>
              <p:cNvGrpSpPr/>
              <p:nvPr/>
            </p:nvGrpSpPr>
            <p:grpSpPr>
              <a:xfrm>
                <a:off x="3820160" y="792480"/>
                <a:ext cx="447040" cy="914400"/>
                <a:chOff x="3169920" y="802640"/>
                <a:chExt cx="447040" cy="914400"/>
              </a:xfrm>
              <a:grpFill/>
            </p:grpSpPr>
            <p:sp>
              <p:nvSpPr>
                <p:cNvPr id="15" name="圆角矩形 14"/>
                <p:cNvSpPr/>
                <p:nvPr/>
              </p:nvSpPr>
              <p:spPr>
                <a:xfrm>
                  <a:off x="3312160" y="802640"/>
                  <a:ext cx="162560" cy="670560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6" name="椭圆 15"/>
                <p:cNvSpPr/>
                <p:nvPr/>
              </p:nvSpPr>
              <p:spPr>
                <a:xfrm>
                  <a:off x="3169920" y="1270000"/>
                  <a:ext cx="447040" cy="447040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9" name="组 7"/>
              <p:cNvGrpSpPr/>
              <p:nvPr/>
            </p:nvGrpSpPr>
            <p:grpSpPr>
              <a:xfrm>
                <a:off x="5059680" y="792480"/>
                <a:ext cx="447040" cy="914400"/>
                <a:chOff x="3169920" y="802640"/>
                <a:chExt cx="447040" cy="914400"/>
              </a:xfrm>
              <a:grpFill/>
            </p:grpSpPr>
            <p:sp>
              <p:nvSpPr>
                <p:cNvPr id="13" name="圆角矩形 12"/>
                <p:cNvSpPr/>
                <p:nvPr/>
              </p:nvSpPr>
              <p:spPr>
                <a:xfrm>
                  <a:off x="3312160" y="802640"/>
                  <a:ext cx="162560" cy="670560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4" name="椭圆 13"/>
                <p:cNvSpPr/>
                <p:nvPr/>
              </p:nvSpPr>
              <p:spPr>
                <a:xfrm>
                  <a:off x="3169920" y="1270000"/>
                  <a:ext cx="447040" cy="447040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10" name="组 10"/>
              <p:cNvGrpSpPr/>
              <p:nvPr/>
            </p:nvGrpSpPr>
            <p:grpSpPr>
              <a:xfrm>
                <a:off x="4419600" y="802640"/>
                <a:ext cx="447040" cy="914400"/>
                <a:chOff x="3169920" y="802640"/>
                <a:chExt cx="447040" cy="914400"/>
              </a:xfrm>
              <a:grpFill/>
            </p:grpSpPr>
            <p:sp>
              <p:nvSpPr>
                <p:cNvPr id="11" name="圆角矩形 10"/>
                <p:cNvSpPr/>
                <p:nvPr/>
              </p:nvSpPr>
              <p:spPr>
                <a:xfrm>
                  <a:off x="3312160" y="802640"/>
                  <a:ext cx="162560" cy="670560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2" name="椭圆 11"/>
                <p:cNvSpPr/>
                <p:nvPr/>
              </p:nvSpPr>
              <p:spPr>
                <a:xfrm>
                  <a:off x="3169920" y="1270000"/>
                  <a:ext cx="447040" cy="447040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sp>
          <p:nvSpPr>
            <p:cNvPr id="6" name="圆角矩形 18"/>
            <p:cNvSpPr/>
            <p:nvPr/>
          </p:nvSpPr>
          <p:spPr>
            <a:xfrm>
              <a:off x="2766318" y="1040699"/>
              <a:ext cx="3048000" cy="3403600"/>
            </a:xfrm>
            <a:custGeom>
              <a:avLst/>
              <a:gdLst/>
              <a:ahLst/>
              <a:cxnLst/>
              <a:rect l="l" t="t" r="r" b="b"/>
              <a:pathLst>
                <a:path w="3048000" h="3403600">
                  <a:moveTo>
                    <a:pt x="524874" y="154745"/>
                  </a:moveTo>
                  <a:cubicBezTo>
                    <a:pt x="322165" y="154745"/>
                    <a:pt x="157836" y="319074"/>
                    <a:pt x="157836" y="521783"/>
                  </a:cubicBezTo>
                  <a:lnTo>
                    <a:pt x="157836" y="2861497"/>
                  </a:lnTo>
                  <a:cubicBezTo>
                    <a:pt x="157836" y="3064206"/>
                    <a:pt x="322165" y="3228535"/>
                    <a:pt x="524874" y="3228535"/>
                  </a:cubicBezTo>
                  <a:lnTo>
                    <a:pt x="2543446" y="3228535"/>
                  </a:lnTo>
                  <a:cubicBezTo>
                    <a:pt x="2746155" y="3228535"/>
                    <a:pt x="2910484" y="3064206"/>
                    <a:pt x="2910484" y="2861497"/>
                  </a:cubicBezTo>
                  <a:lnTo>
                    <a:pt x="2910484" y="521783"/>
                  </a:lnTo>
                  <a:cubicBezTo>
                    <a:pt x="2910484" y="319074"/>
                    <a:pt x="2746155" y="154745"/>
                    <a:pt x="2543446" y="154745"/>
                  </a:cubicBezTo>
                  <a:close/>
                  <a:moveTo>
                    <a:pt x="406420" y="0"/>
                  </a:moveTo>
                  <a:lnTo>
                    <a:pt x="2641580" y="0"/>
                  </a:lnTo>
                  <a:cubicBezTo>
                    <a:pt x="2866040" y="0"/>
                    <a:pt x="3048000" y="181960"/>
                    <a:pt x="3048000" y="406420"/>
                  </a:cubicBezTo>
                  <a:lnTo>
                    <a:pt x="3048000" y="2997180"/>
                  </a:lnTo>
                  <a:cubicBezTo>
                    <a:pt x="3048000" y="3221640"/>
                    <a:pt x="2866040" y="3403600"/>
                    <a:pt x="2641580" y="3403600"/>
                  </a:cubicBezTo>
                  <a:lnTo>
                    <a:pt x="406420" y="3403600"/>
                  </a:lnTo>
                  <a:cubicBezTo>
                    <a:pt x="181960" y="3403600"/>
                    <a:pt x="0" y="3221640"/>
                    <a:pt x="0" y="2997180"/>
                  </a:cubicBezTo>
                  <a:lnTo>
                    <a:pt x="0" y="406420"/>
                  </a:lnTo>
                  <a:cubicBezTo>
                    <a:pt x="0" y="181960"/>
                    <a:pt x="181960" y="0"/>
                    <a:pt x="406420" y="0"/>
                  </a:cubicBezTo>
                  <a:close/>
                </a:path>
              </a:pathLst>
            </a:custGeom>
            <a:grpFill/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0" name="圆角矩形 18"/>
          <p:cNvSpPr/>
          <p:nvPr/>
        </p:nvSpPr>
        <p:spPr>
          <a:xfrm>
            <a:off x="8521703" y="2772593"/>
            <a:ext cx="929021" cy="1037407"/>
          </a:xfrm>
          <a:custGeom>
            <a:avLst/>
            <a:gdLst/>
            <a:ahLst/>
            <a:cxnLst/>
            <a:rect l="l" t="t" r="r" b="b"/>
            <a:pathLst>
              <a:path w="3048000" h="3403600">
                <a:moveTo>
                  <a:pt x="524874" y="154745"/>
                </a:moveTo>
                <a:cubicBezTo>
                  <a:pt x="322165" y="154745"/>
                  <a:pt x="157836" y="319074"/>
                  <a:pt x="157836" y="521783"/>
                </a:cubicBezTo>
                <a:lnTo>
                  <a:pt x="157836" y="2861497"/>
                </a:lnTo>
                <a:cubicBezTo>
                  <a:pt x="157836" y="3064206"/>
                  <a:pt x="322165" y="3228535"/>
                  <a:pt x="524874" y="3228535"/>
                </a:cubicBezTo>
                <a:lnTo>
                  <a:pt x="2543446" y="3228535"/>
                </a:lnTo>
                <a:cubicBezTo>
                  <a:pt x="2746155" y="3228535"/>
                  <a:pt x="2910484" y="3064206"/>
                  <a:pt x="2910484" y="2861497"/>
                </a:cubicBezTo>
                <a:lnTo>
                  <a:pt x="2910484" y="521783"/>
                </a:lnTo>
                <a:cubicBezTo>
                  <a:pt x="2910484" y="319074"/>
                  <a:pt x="2746155" y="154745"/>
                  <a:pt x="2543446" y="154745"/>
                </a:cubicBezTo>
                <a:close/>
                <a:moveTo>
                  <a:pt x="406420" y="0"/>
                </a:moveTo>
                <a:lnTo>
                  <a:pt x="2641580" y="0"/>
                </a:lnTo>
                <a:cubicBezTo>
                  <a:pt x="2866040" y="0"/>
                  <a:pt x="3048000" y="181960"/>
                  <a:pt x="3048000" y="406420"/>
                </a:cubicBezTo>
                <a:lnTo>
                  <a:pt x="3048000" y="2997180"/>
                </a:lnTo>
                <a:cubicBezTo>
                  <a:pt x="3048000" y="3221640"/>
                  <a:pt x="2866040" y="3403600"/>
                  <a:pt x="2641580" y="3403600"/>
                </a:cubicBezTo>
                <a:lnTo>
                  <a:pt x="406420" y="3403600"/>
                </a:lnTo>
                <a:cubicBezTo>
                  <a:pt x="181960" y="3403600"/>
                  <a:pt x="0" y="3221640"/>
                  <a:pt x="0" y="2997180"/>
                </a:cubicBezTo>
                <a:lnTo>
                  <a:pt x="0" y="406420"/>
                </a:lnTo>
                <a:cubicBezTo>
                  <a:pt x="0" y="181960"/>
                  <a:pt x="181960" y="0"/>
                  <a:pt x="406420" y="0"/>
                </a:cubicBezTo>
                <a:close/>
              </a:path>
            </a:pathLst>
          </a:custGeom>
          <a:solidFill>
            <a:srgbClr val="FF0000"/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8640" y="445135"/>
            <a:ext cx="211963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5400" b="1" dirty="0">
                <a:solidFill>
                  <a:srgbClr val="FF0000"/>
                </a:solidFill>
              </a:rPr>
              <a:t>有趣</a:t>
            </a:r>
            <a:endParaRPr lang="zh-CN" altLang="zh-CN" sz="5400" b="1" dirty="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31190" y="1504315"/>
            <a:ext cx="312229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2400" b="1" dirty="0">
                <a:solidFill>
                  <a:srgbClr val="FF0000"/>
                </a:solidFill>
              </a:rPr>
              <a:t>让用户对其感兴趣</a:t>
            </a:r>
            <a:endParaRPr lang="zh-CN" altLang="zh-CN" sz="2400" b="1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89630" y="4037330"/>
            <a:ext cx="6394450" cy="22555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人总是活在面具之下，去掉虚伪，揭开面具，让人感觉真实。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现在的人为什么越来越喜欢真实呢？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因为面具带的太久，太累了，第一个摘掉面具的人，</a:t>
            </a:r>
            <a:r>
              <a:rPr lang="zh-CN" altLang="en-US" sz="2800" b="1" dirty="0">
                <a:solidFill>
                  <a:srgbClr val="FF0000"/>
                </a:solidFill>
              </a:rPr>
              <a:t>就是英雄。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59300" y="1275715"/>
            <a:ext cx="4564380" cy="15887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3200" b="1" dirty="0">
                <a:solidFill>
                  <a:srgbClr val="FF0000"/>
                </a:solidFill>
              </a:rPr>
              <a:t>通过写一些食人间烟火的东西，引发人的共鸣，从而让人感兴趣。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04215" y="850265"/>
            <a:ext cx="4209415" cy="518096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732145" y="1189355"/>
            <a:ext cx="5437505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理想中的学校，理想中英语老师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24855" y="3658235"/>
            <a:ext cx="5437505" cy="9753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手里拿着文件，带着黑框眼镜，低下头对你说：</a:t>
            </a:r>
            <a:r>
              <a:rPr lang="en-US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Can I help U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？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204585" y="1313180"/>
            <a:ext cx="351282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真实的英语老师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264275" y="3782695"/>
            <a:ext cx="5437505" cy="9753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大声叫你，该交作业啦，不然叫家长。。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36550" y="1186815"/>
            <a:ext cx="5552440" cy="41236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85787" y="2505166"/>
            <a:ext cx="4688114" cy="1795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5400" b="1" dirty="0">
                <a:solidFill>
                  <a:srgbClr val="FF0000"/>
                </a:solidFill>
              </a:rPr>
              <a:t>这就是食人间烟火</a:t>
            </a:r>
            <a:endParaRPr lang="zh-CN" altLang="zh-CN" sz="5400" b="1" dirty="0">
              <a:solidFill>
                <a:srgbClr val="FF0000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407729" y="2569028"/>
            <a:ext cx="0" cy="143691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 20"/>
          <p:cNvGrpSpPr/>
          <p:nvPr/>
        </p:nvGrpSpPr>
        <p:grpSpPr>
          <a:xfrm>
            <a:off x="8369303" y="2519133"/>
            <a:ext cx="1240969" cy="1486809"/>
            <a:chOff x="2766318" y="792480"/>
            <a:chExt cx="3048000" cy="3651819"/>
          </a:xfrm>
          <a:solidFill>
            <a:srgbClr val="FF0000"/>
          </a:solidFill>
        </p:grpSpPr>
        <p:grpSp>
          <p:nvGrpSpPr>
            <p:cNvPr id="5" name="组 19"/>
            <p:cNvGrpSpPr/>
            <p:nvPr/>
          </p:nvGrpSpPr>
          <p:grpSpPr>
            <a:xfrm>
              <a:off x="3121918" y="792480"/>
              <a:ext cx="2336800" cy="924560"/>
              <a:chOff x="3169920" y="792480"/>
              <a:chExt cx="2336800" cy="924560"/>
            </a:xfrm>
            <a:grpFill/>
          </p:grpSpPr>
          <p:grpSp>
            <p:nvGrpSpPr>
              <p:cNvPr id="7" name="组 3"/>
              <p:cNvGrpSpPr/>
              <p:nvPr/>
            </p:nvGrpSpPr>
            <p:grpSpPr>
              <a:xfrm>
                <a:off x="3169920" y="802640"/>
                <a:ext cx="447040" cy="914400"/>
                <a:chOff x="3169920" y="802640"/>
                <a:chExt cx="447040" cy="914400"/>
              </a:xfrm>
              <a:grpFill/>
            </p:grpSpPr>
            <p:sp>
              <p:nvSpPr>
                <p:cNvPr id="17" name="圆角矩形 16"/>
                <p:cNvSpPr/>
                <p:nvPr/>
              </p:nvSpPr>
              <p:spPr>
                <a:xfrm>
                  <a:off x="3312160" y="802640"/>
                  <a:ext cx="162560" cy="670560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8" name="椭圆 17"/>
                <p:cNvSpPr/>
                <p:nvPr/>
              </p:nvSpPr>
              <p:spPr>
                <a:xfrm>
                  <a:off x="3169920" y="1270000"/>
                  <a:ext cx="447040" cy="447040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8" name="组 4"/>
              <p:cNvGrpSpPr/>
              <p:nvPr/>
            </p:nvGrpSpPr>
            <p:grpSpPr>
              <a:xfrm>
                <a:off x="3820160" y="792480"/>
                <a:ext cx="447040" cy="914400"/>
                <a:chOff x="3169920" y="802640"/>
                <a:chExt cx="447040" cy="914400"/>
              </a:xfrm>
              <a:grpFill/>
            </p:grpSpPr>
            <p:sp>
              <p:nvSpPr>
                <p:cNvPr id="15" name="圆角矩形 14"/>
                <p:cNvSpPr/>
                <p:nvPr/>
              </p:nvSpPr>
              <p:spPr>
                <a:xfrm>
                  <a:off x="3312160" y="802640"/>
                  <a:ext cx="162560" cy="670560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6" name="椭圆 15"/>
                <p:cNvSpPr/>
                <p:nvPr/>
              </p:nvSpPr>
              <p:spPr>
                <a:xfrm>
                  <a:off x="3169920" y="1270000"/>
                  <a:ext cx="447040" cy="447040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9" name="组 7"/>
              <p:cNvGrpSpPr/>
              <p:nvPr/>
            </p:nvGrpSpPr>
            <p:grpSpPr>
              <a:xfrm>
                <a:off x="5059680" y="792480"/>
                <a:ext cx="447040" cy="914400"/>
                <a:chOff x="3169920" y="802640"/>
                <a:chExt cx="447040" cy="914400"/>
              </a:xfrm>
              <a:grpFill/>
            </p:grpSpPr>
            <p:sp>
              <p:nvSpPr>
                <p:cNvPr id="13" name="圆角矩形 12"/>
                <p:cNvSpPr/>
                <p:nvPr/>
              </p:nvSpPr>
              <p:spPr>
                <a:xfrm>
                  <a:off x="3312160" y="802640"/>
                  <a:ext cx="162560" cy="670560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4" name="椭圆 13"/>
                <p:cNvSpPr/>
                <p:nvPr/>
              </p:nvSpPr>
              <p:spPr>
                <a:xfrm>
                  <a:off x="3169920" y="1270000"/>
                  <a:ext cx="447040" cy="447040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10" name="组 10"/>
              <p:cNvGrpSpPr/>
              <p:nvPr/>
            </p:nvGrpSpPr>
            <p:grpSpPr>
              <a:xfrm>
                <a:off x="4419600" y="802640"/>
                <a:ext cx="447040" cy="914400"/>
                <a:chOff x="3169920" y="802640"/>
                <a:chExt cx="447040" cy="914400"/>
              </a:xfrm>
              <a:grpFill/>
            </p:grpSpPr>
            <p:sp>
              <p:nvSpPr>
                <p:cNvPr id="11" name="圆角矩形 10"/>
                <p:cNvSpPr/>
                <p:nvPr/>
              </p:nvSpPr>
              <p:spPr>
                <a:xfrm>
                  <a:off x="3312160" y="802640"/>
                  <a:ext cx="162560" cy="670560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2" name="椭圆 11"/>
                <p:cNvSpPr/>
                <p:nvPr/>
              </p:nvSpPr>
              <p:spPr>
                <a:xfrm>
                  <a:off x="3169920" y="1270000"/>
                  <a:ext cx="447040" cy="447040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sp>
          <p:nvSpPr>
            <p:cNvPr id="6" name="圆角矩形 18"/>
            <p:cNvSpPr/>
            <p:nvPr/>
          </p:nvSpPr>
          <p:spPr>
            <a:xfrm>
              <a:off x="2766318" y="1040699"/>
              <a:ext cx="3048000" cy="3403600"/>
            </a:xfrm>
            <a:custGeom>
              <a:avLst/>
              <a:gdLst/>
              <a:ahLst/>
              <a:cxnLst/>
              <a:rect l="l" t="t" r="r" b="b"/>
              <a:pathLst>
                <a:path w="3048000" h="3403600">
                  <a:moveTo>
                    <a:pt x="524874" y="154745"/>
                  </a:moveTo>
                  <a:cubicBezTo>
                    <a:pt x="322165" y="154745"/>
                    <a:pt x="157836" y="319074"/>
                    <a:pt x="157836" y="521783"/>
                  </a:cubicBezTo>
                  <a:lnTo>
                    <a:pt x="157836" y="2861497"/>
                  </a:lnTo>
                  <a:cubicBezTo>
                    <a:pt x="157836" y="3064206"/>
                    <a:pt x="322165" y="3228535"/>
                    <a:pt x="524874" y="3228535"/>
                  </a:cubicBezTo>
                  <a:lnTo>
                    <a:pt x="2543446" y="3228535"/>
                  </a:lnTo>
                  <a:cubicBezTo>
                    <a:pt x="2746155" y="3228535"/>
                    <a:pt x="2910484" y="3064206"/>
                    <a:pt x="2910484" y="2861497"/>
                  </a:cubicBezTo>
                  <a:lnTo>
                    <a:pt x="2910484" y="521783"/>
                  </a:lnTo>
                  <a:cubicBezTo>
                    <a:pt x="2910484" y="319074"/>
                    <a:pt x="2746155" y="154745"/>
                    <a:pt x="2543446" y="154745"/>
                  </a:cubicBezTo>
                  <a:close/>
                  <a:moveTo>
                    <a:pt x="406420" y="0"/>
                  </a:moveTo>
                  <a:lnTo>
                    <a:pt x="2641580" y="0"/>
                  </a:lnTo>
                  <a:cubicBezTo>
                    <a:pt x="2866040" y="0"/>
                    <a:pt x="3048000" y="181960"/>
                    <a:pt x="3048000" y="406420"/>
                  </a:cubicBezTo>
                  <a:lnTo>
                    <a:pt x="3048000" y="2997180"/>
                  </a:lnTo>
                  <a:cubicBezTo>
                    <a:pt x="3048000" y="3221640"/>
                    <a:pt x="2866040" y="3403600"/>
                    <a:pt x="2641580" y="3403600"/>
                  </a:cubicBezTo>
                  <a:lnTo>
                    <a:pt x="406420" y="3403600"/>
                  </a:lnTo>
                  <a:cubicBezTo>
                    <a:pt x="181960" y="3403600"/>
                    <a:pt x="0" y="3221640"/>
                    <a:pt x="0" y="2997180"/>
                  </a:cubicBezTo>
                  <a:lnTo>
                    <a:pt x="0" y="406420"/>
                  </a:lnTo>
                  <a:cubicBezTo>
                    <a:pt x="0" y="181960"/>
                    <a:pt x="181960" y="0"/>
                    <a:pt x="406420" y="0"/>
                  </a:cubicBezTo>
                  <a:close/>
                </a:path>
              </a:pathLst>
            </a:custGeom>
            <a:grpFill/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0" name="圆角矩形 18"/>
          <p:cNvSpPr/>
          <p:nvPr/>
        </p:nvSpPr>
        <p:spPr>
          <a:xfrm>
            <a:off x="8521703" y="2772593"/>
            <a:ext cx="929021" cy="1037407"/>
          </a:xfrm>
          <a:custGeom>
            <a:avLst/>
            <a:gdLst/>
            <a:ahLst/>
            <a:cxnLst/>
            <a:rect l="l" t="t" r="r" b="b"/>
            <a:pathLst>
              <a:path w="3048000" h="3403600">
                <a:moveTo>
                  <a:pt x="524874" y="154745"/>
                </a:moveTo>
                <a:cubicBezTo>
                  <a:pt x="322165" y="154745"/>
                  <a:pt x="157836" y="319074"/>
                  <a:pt x="157836" y="521783"/>
                </a:cubicBezTo>
                <a:lnTo>
                  <a:pt x="157836" y="2861497"/>
                </a:lnTo>
                <a:cubicBezTo>
                  <a:pt x="157836" y="3064206"/>
                  <a:pt x="322165" y="3228535"/>
                  <a:pt x="524874" y="3228535"/>
                </a:cubicBezTo>
                <a:lnTo>
                  <a:pt x="2543446" y="3228535"/>
                </a:lnTo>
                <a:cubicBezTo>
                  <a:pt x="2746155" y="3228535"/>
                  <a:pt x="2910484" y="3064206"/>
                  <a:pt x="2910484" y="2861497"/>
                </a:cubicBezTo>
                <a:lnTo>
                  <a:pt x="2910484" y="521783"/>
                </a:lnTo>
                <a:cubicBezTo>
                  <a:pt x="2910484" y="319074"/>
                  <a:pt x="2746155" y="154745"/>
                  <a:pt x="2543446" y="154745"/>
                </a:cubicBezTo>
                <a:close/>
                <a:moveTo>
                  <a:pt x="406420" y="0"/>
                </a:moveTo>
                <a:lnTo>
                  <a:pt x="2641580" y="0"/>
                </a:lnTo>
                <a:cubicBezTo>
                  <a:pt x="2866040" y="0"/>
                  <a:pt x="3048000" y="181960"/>
                  <a:pt x="3048000" y="406420"/>
                </a:cubicBezTo>
                <a:lnTo>
                  <a:pt x="3048000" y="2997180"/>
                </a:lnTo>
                <a:cubicBezTo>
                  <a:pt x="3048000" y="3221640"/>
                  <a:pt x="2866040" y="3403600"/>
                  <a:pt x="2641580" y="3403600"/>
                </a:cubicBezTo>
                <a:lnTo>
                  <a:pt x="406420" y="3403600"/>
                </a:lnTo>
                <a:cubicBezTo>
                  <a:pt x="181960" y="3403600"/>
                  <a:pt x="0" y="3221640"/>
                  <a:pt x="0" y="2997180"/>
                </a:cubicBezTo>
                <a:lnTo>
                  <a:pt x="0" y="406420"/>
                </a:lnTo>
                <a:cubicBezTo>
                  <a:pt x="0" y="181960"/>
                  <a:pt x="181960" y="0"/>
                  <a:pt x="406420" y="0"/>
                </a:cubicBezTo>
                <a:close/>
              </a:path>
            </a:pathLst>
          </a:custGeom>
          <a:solidFill>
            <a:srgbClr val="FF0000"/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8640" y="445135"/>
            <a:ext cx="363855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5400" b="1" dirty="0">
                <a:solidFill>
                  <a:srgbClr val="FF0000"/>
                </a:solidFill>
              </a:rPr>
              <a:t>食人间烟火</a:t>
            </a:r>
            <a:endParaRPr lang="zh-CN" altLang="zh-CN" sz="5400" b="1" dirty="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98805" y="1563370"/>
            <a:ext cx="278384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zh-CN" sz="2400" b="1" dirty="0">
                <a:solidFill>
                  <a:srgbClr val="FF0000"/>
                </a:solidFill>
              </a:rPr>
              <a:t>我们的那些青春啊</a:t>
            </a:r>
            <a:endParaRPr lang="zh-CN" altLang="zh-CN" sz="2400" b="1" dirty="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52470" y="2537460"/>
            <a:ext cx="6361430" cy="26777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/>
            <a:r>
              <a:rPr lang="zh-CN" altLang="en-US" sz="2400" b="1" dirty="0"/>
              <a:t>1.小时候因为调皮被爸妈打得鼻涕唾沫横飞。</a:t>
            </a:r>
            <a:endParaRPr lang="zh-CN" altLang="en-US" sz="2400" b="1" dirty="0"/>
          </a:p>
          <a:p>
            <a:pPr lvl="0"/>
            <a:r>
              <a:rPr lang="zh-CN" altLang="en-US" sz="2400" b="1" dirty="0"/>
              <a:t>2.课桌下面，摸过多少风干的鼻屎。。。</a:t>
            </a:r>
            <a:endParaRPr lang="zh-CN" altLang="en-US" sz="2400" b="1" dirty="0"/>
          </a:p>
          <a:p>
            <a:pPr lvl="0"/>
            <a:r>
              <a:rPr lang="zh-CN" altLang="en-US" sz="2400" b="1" dirty="0"/>
              <a:t>3.谁小时候没偷偷拿过爸妈的钱。。</a:t>
            </a:r>
            <a:endParaRPr lang="zh-CN" altLang="en-US" sz="2400" b="1" dirty="0"/>
          </a:p>
          <a:p>
            <a:pPr lvl="0"/>
            <a:r>
              <a:rPr lang="zh-CN" altLang="en-US" sz="2400" b="1" dirty="0"/>
              <a:t>4.说自己爸妈大吵大闹。</a:t>
            </a:r>
            <a:endParaRPr lang="zh-CN" altLang="en-US" sz="2400" b="1" dirty="0"/>
          </a:p>
          <a:p>
            <a:pPr lvl="0"/>
            <a:r>
              <a:rPr lang="zh-CN" altLang="en-US" sz="2400" b="1" dirty="0"/>
              <a:t>5.初高中脑中念念不忘的女神</a:t>
            </a:r>
            <a:endParaRPr lang="zh-CN" altLang="en-US" sz="2400" b="1" dirty="0"/>
          </a:p>
          <a:p>
            <a:pPr lvl="0"/>
            <a:r>
              <a:rPr lang="zh-CN" altLang="en-US" sz="2400" b="1" dirty="0"/>
              <a:t>6.手里拿着一把长把弯钩黑伞，就觉得自己是黄飞鸿了。。。的中二梦想。。</a:t>
            </a:r>
            <a:endParaRPr lang="zh-CN" altLang="en-US" sz="24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49470" y="2786380"/>
            <a:ext cx="1593215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5400" b="1" dirty="0">
                <a:solidFill>
                  <a:srgbClr val="FF0000"/>
                </a:solidFill>
              </a:rPr>
              <a:t>完</a:t>
            </a:r>
            <a:endParaRPr lang="zh-CN" altLang="zh-CN" sz="5400" b="1" dirty="0">
              <a:solidFill>
                <a:srgbClr val="FF0000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407729" y="2569028"/>
            <a:ext cx="0" cy="143691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 20"/>
          <p:cNvGrpSpPr/>
          <p:nvPr/>
        </p:nvGrpSpPr>
        <p:grpSpPr>
          <a:xfrm>
            <a:off x="8369303" y="2519133"/>
            <a:ext cx="1240969" cy="1486809"/>
            <a:chOff x="2766318" y="792480"/>
            <a:chExt cx="3048000" cy="3651819"/>
          </a:xfrm>
          <a:solidFill>
            <a:srgbClr val="FF0000"/>
          </a:solidFill>
        </p:grpSpPr>
        <p:grpSp>
          <p:nvGrpSpPr>
            <p:cNvPr id="5" name="组 19"/>
            <p:cNvGrpSpPr/>
            <p:nvPr/>
          </p:nvGrpSpPr>
          <p:grpSpPr>
            <a:xfrm>
              <a:off x="3121918" y="792480"/>
              <a:ext cx="2336800" cy="924560"/>
              <a:chOff x="3169920" y="792480"/>
              <a:chExt cx="2336800" cy="924560"/>
            </a:xfrm>
            <a:grpFill/>
          </p:grpSpPr>
          <p:grpSp>
            <p:nvGrpSpPr>
              <p:cNvPr id="7" name="组 3"/>
              <p:cNvGrpSpPr/>
              <p:nvPr/>
            </p:nvGrpSpPr>
            <p:grpSpPr>
              <a:xfrm>
                <a:off x="3169920" y="802640"/>
                <a:ext cx="447040" cy="914400"/>
                <a:chOff x="3169920" y="802640"/>
                <a:chExt cx="447040" cy="914400"/>
              </a:xfrm>
              <a:grpFill/>
            </p:grpSpPr>
            <p:sp>
              <p:nvSpPr>
                <p:cNvPr id="17" name="圆角矩形 16"/>
                <p:cNvSpPr/>
                <p:nvPr/>
              </p:nvSpPr>
              <p:spPr>
                <a:xfrm>
                  <a:off x="3312160" y="802640"/>
                  <a:ext cx="162560" cy="670560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8" name="椭圆 17"/>
                <p:cNvSpPr/>
                <p:nvPr/>
              </p:nvSpPr>
              <p:spPr>
                <a:xfrm>
                  <a:off x="3169920" y="1270000"/>
                  <a:ext cx="447040" cy="447040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8" name="组 4"/>
              <p:cNvGrpSpPr/>
              <p:nvPr/>
            </p:nvGrpSpPr>
            <p:grpSpPr>
              <a:xfrm>
                <a:off x="3820160" y="792480"/>
                <a:ext cx="447040" cy="914400"/>
                <a:chOff x="3169920" y="802640"/>
                <a:chExt cx="447040" cy="914400"/>
              </a:xfrm>
              <a:grpFill/>
            </p:grpSpPr>
            <p:sp>
              <p:nvSpPr>
                <p:cNvPr id="15" name="圆角矩形 14"/>
                <p:cNvSpPr/>
                <p:nvPr/>
              </p:nvSpPr>
              <p:spPr>
                <a:xfrm>
                  <a:off x="3312160" y="802640"/>
                  <a:ext cx="162560" cy="670560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6" name="椭圆 15"/>
                <p:cNvSpPr/>
                <p:nvPr/>
              </p:nvSpPr>
              <p:spPr>
                <a:xfrm>
                  <a:off x="3169920" y="1270000"/>
                  <a:ext cx="447040" cy="447040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9" name="组 7"/>
              <p:cNvGrpSpPr/>
              <p:nvPr/>
            </p:nvGrpSpPr>
            <p:grpSpPr>
              <a:xfrm>
                <a:off x="5059680" y="792480"/>
                <a:ext cx="447040" cy="914400"/>
                <a:chOff x="3169920" y="802640"/>
                <a:chExt cx="447040" cy="914400"/>
              </a:xfrm>
              <a:grpFill/>
            </p:grpSpPr>
            <p:sp>
              <p:nvSpPr>
                <p:cNvPr id="13" name="圆角矩形 12"/>
                <p:cNvSpPr/>
                <p:nvPr/>
              </p:nvSpPr>
              <p:spPr>
                <a:xfrm>
                  <a:off x="3312160" y="802640"/>
                  <a:ext cx="162560" cy="670560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4" name="椭圆 13"/>
                <p:cNvSpPr/>
                <p:nvPr/>
              </p:nvSpPr>
              <p:spPr>
                <a:xfrm>
                  <a:off x="3169920" y="1270000"/>
                  <a:ext cx="447040" cy="447040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10" name="组 10"/>
              <p:cNvGrpSpPr/>
              <p:nvPr/>
            </p:nvGrpSpPr>
            <p:grpSpPr>
              <a:xfrm>
                <a:off x="4419600" y="802640"/>
                <a:ext cx="447040" cy="914400"/>
                <a:chOff x="3169920" y="802640"/>
                <a:chExt cx="447040" cy="914400"/>
              </a:xfrm>
              <a:grpFill/>
            </p:grpSpPr>
            <p:sp>
              <p:nvSpPr>
                <p:cNvPr id="11" name="圆角矩形 10"/>
                <p:cNvSpPr/>
                <p:nvPr/>
              </p:nvSpPr>
              <p:spPr>
                <a:xfrm>
                  <a:off x="3312160" y="802640"/>
                  <a:ext cx="162560" cy="670560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2" name="椭圆 11"/>
                <p:cNvSpPr/>
                <p:nvPr/>
              </p:nvSpPr>
              <p:spPr>
                <a:xfrm>
                  <a:off x="3169920" y="1270000"/>
                  <a:ext cx="447040" cy="447040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sp>
          <p:nvSpPr>
            <p:cNvPr id="6" name="圆角矩形 18"/>
            <p:cNvSpPr/>
            <p:nvPr/>
          </p:nvSpPr>
          <p:spPr>
            <a:xfrm>
              <a:off x="2766318" y="1040699"/>
              <a:ext cx="3048000" cy="3403600"/>
            </a:xfrm>
            <a:custGeom>
              <a:avLst/>
              <a:gdLst/>
              <a:ahLst/>
              <a:cxnLst/>
              <a:rect l="l" t="t" r="r" b="b"/>
              <a:pathLst>
                <a:path w="3048000" h="3403600">
                  <a:moveTo>
                    <a:pt x="524874" y="154745"/>
                  </a:moveTo>
                  <a:cubicBezTo>
                    <a:pt x="322165" y="154745"/>
                    <a:pt x="157836" y="319074"/>
                    <a:pt x="157836" y="521783"/>
                  </a:cubicBezTo>
                  <a:lnTo>
                    <a:pt x="157836" y="2861497"/>
                  </a:lnTo>
                  <a:cubicBezTo>
                    <a:pt x="157836" y="3064206"/>
                    <a:pt x="322165" y="3228535"/>
                    <a:pt x="524874" y="3228535"/>
                  </a:cubicBezTo>
                  <a:lnTo>
                    <a:pt x="2543446" y="3228535"/>
                  </a:lnTo>
                  <a:cubicBezTo>
                    <a:pt x="2746155" y="3228535"/>
                    <a:pt x="2910484" y="3064206"/>
                    <a:pt x="2910484" y="2861497"/>
                  </a:cubicBezTo>
                  <a:lnTo>
                    <a:pt x="2910484" y="521783"/>
                  </a:lnTo>
                  <a:cubicBezTo>
                    <a:pt x="2910484" y="319074"/>
                    <a:pt x="2746155" y="154745"/>
                    <a:pt x="2543446" y="154745"/>
                  </a:cubicBezTo>
                  <a:close/>
                  <a:moveTo>
                    <a:pt x="406420" y="0"/>
                  </a:moveTo>
                  <a:lnTo>
                    <a:pt x="2641580" y="0"/>
                  </a:lnTo>
                  <a:cubicBezTo>
                    <a:pt x="2866040" y="0"/>
                    <a:pt x="3048000" y="181960"/>
                    <a:pt x="3048000" y="406420"/>
                  </a:cubicBezTo>
                  <a:lnTo>
                    <a:pt x="3048000" y="2997180"/>
                  </a:lnTo>
                  <a:cubicBezTo>
                    <a:pt x="3048000" y="3221640"/>
                    <a:pt x="2866040" y="3403600"/>
                    <a:pt x="2641580" y="3403600"/>
                  </a:cubicBezTo>
                  <a:lnTo>
                    <a:pt x="406420" y="3403600"/>
                  </a:lnTo>
                  <a:cubicBezTo>
                    <a:pt x="181960" y="3403600"/>
                    <a:pt x="0" y="3221640"/>
                    <a:pt x="0" y="2997180"/>
                  </a:cubicBezTo>
                  <a:lnTo>
                    <a:pt x="0" y="406420"/>
                  </a:lnTo>
                  <a:cubicBezTo>
                    <a:pt x="0" y="181960"/>
                    <a:pt x="181960" y="0"/>
                    <a:pt x="406420" y="0"/>
                  </a:cubicBezTo>
                  <a:close/>
                </a:path>
              </a:pathLst>
            </a:custGeom>
            <a:grpFill/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0" name="圆角矩形 18"/>
          <p:cNvSpPr/>
          <p:nvPr/>
        </p:nvSpPr>
        <p:spPr>
          <a:xfrm>
            <a:off x="8521703" y="2772593"/>
            <a:ext cx="929021" cy="1037407"/>
          </a:xfrm>
          <a:custGeom>
            <a:avLst/>
            <a:gdLst/>
            <a:ahLst/>
            <a:cxnLst/>
            <a:rect l="l" t="t" r="r" b="b"/>
            <a:pathLst>
              <a:path w="3048000" h="3403600">
                <a:moveTo>
                  <a:pt x="524874" y="154745"/>
                </a:moveTo>
                <a:cubicBezTo>
                  <a:pt x="322165" y="154745"/>
                  <a:pt x="157836" y="319074"/>
                  <a:pt x="157836" y="521783"/>
                </a:cubicBezTo>
                <a:lnTo>
                  <a:pt x="157836" y="2861497"/>
                </a:lnTo>
                <a:cubicBezTo>
                  <a:pt x="157836" y="3064206"/>
                  <a:pt x="322165" y="3228535"/>
                  <a:pt x="524874" y="3228535"/>
                </a:cubicBezTo>
                <a:lnTo>
                  <a:pt x="2543446" y="3228535"/>
                </a:lnTo>
                <a:cubicBezTo>
                  <a:pt x="2746155" y="3228535"/>
                  <a:pt x="2910484" y="3064206"/>
                  <a:pt x="2910484" y="2861497"/>
                </a:cubicBezTo>
                <a:lnTo>
                  <a:pt x="2910484" y="521783"/>
                </a:lnTo>
                <a:cubicBezTo>
                  <a:pt x="2910484" y="319074"/>
                  <a:pt x="2746155" y="154745"/>
                  <a:pt x="2543446" y="154745"/>
                </a:cubicBezTo>
                <a:close/>
                <a:moveTo>
                  <a:pt x="406420" y="0"/>
                </a:moveTo>
                <a:lnTo>
                  <a:pt x="2641580" y="0"/>
                </a:lnTo>
                <a:cubicBezTo>
                  <a:pt x="2866040" y="0"/>
                  <a:pt x="3048000" y="181960"/>
                  <a:pt x="3048000" y="406420"/>
                </a:cubicBezTo>
                <a:lnTo>
                  <a:pt x="3048000" y="2997180"/>
                </a:lnTo>
                <a:cubicBezTo>
                  <a:pt x="3048000" y="3221640"/>
                  <a:pt x="2866040" y="3403600"/>
                  <a:pt x="2641580" y="3403600"/>
                </a:cubicBezTo>
                <a:lnTo>
                  <a:pt x="406420" y="3403600"/>
                </a:lnTo>
                <a:cubicBezTo>
                  <a:pt x="181960" y="3403600"/>
                  <a:pt x="0" y="3221640"/>
                  <a:pt x="0" y="2997180"/>
                </a:cubicBezTo>
                <a:lnTo>
                  <a:pt x="0" y="406420"/>
                </a:lnTo>
                <a:cubicBezTo>
                  <a:pt x="0" y="181960"/>
                  <a:pt x="181960" y="0"/>
                  <a:pt x="406420" y="0"/>
                </a:cubicBezTo>
                <a:close/>
              </a:path>
            </a:pathLst>
          </a:custGeom>
          <a:solidFill>
            <a:srgbClr val="FF0000"/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49470" y="2786380"/>
            <a:ext cx="1593215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5400" b="1" dirty="0">
                <a:solidFill>
                  <a:srgbClr val="FF0000"/>
                </a:solidFill>
              </a:rPr>
              <a:t>等等</a:t>
            </a:r>
            <a:endParaRPr lang="zh-CN" altLang="zh-CN" sz="5400" b="1" dirty="0">
              <a:solidFill>
                <a:srgbClr val="FF0000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407729" y="2569028"/>
            <a:ext cx="0" cy="143691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 20"/>
          <p:cNvGrpSpPr/>
          <p:nvPr/>
        </p:nvGrpSpPr>
        <p:grpSpPr>
          <a:xfrm>
            <a:off x="8369303" y="2519133"/>
            <a:ext cx="1240969" cy="1486809"/>
            <a:chOff x="2766318" y="792480"/>
            <a:chExt cx="3048000" cy="3651819"/>
          </a:xfrm>
          <a:solidFill>
            <a:srgbClr val="FF0000"/>
          </a:solidFill>
        </p:grpSpPr>
        <p:grpSp>
          <p:nvGrpSpPr>
            <p:cNvPr id="5" name="组 19"/>
            <p:cNvGrpSpPr/>
            <p:nvPr/>
          </p:nvGrpSpPr>
          <p:grpSpPr>
            <a:xfrm>
              <a:off x="3121918" y="792480"/>
              <a:ext cx="2336800" cy="924560"/>
              <a:chOff x="3169920" y="792480"/>
              <a:chExt cx="2336800" cy="924560"/>
            </a:xfrm>
            <a:grpFill/>
          </p:grpSpPr>
          <p:grpSp>
            <p:nvGrpSpPr>
              <p:cNvPr id="7" name="组 3"/>
              <p:cNvGrpSpPr/>
              <p:nvPr/>
            </p:nvGrpSpPr>
            <p:grpSpPr>
              <a:xfrm>
                <a:off x="3169920" y="802640"/>
                <a:ext cx="447040" cy="914400"/>
                <a:chOff x="3169920" y="802640"/>
                <a:chExt cx="447040" cy="914400"/>
              </a:xfrm>
              <a:grpFill/>
            </p:grpSpPr>
            <p:sp>
              <p:nvSpPr>
                <p:cNvPr id="17" name="圆角矩形 16"/>
                <p:cNvSpPr/>
                <p:nvPr/>
              </p:nvSpPr>
              <p:spPr>
                <a:xfrm>
                  <a:off x="3312160" y="802640"/>
                  <a:ext cx="162560" cy="670560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8" name="椭圆 17"/>
                <p:cNvSpPr/>
                <p:nvPr/>
              </p:nvSpPr>
              <p:spPr>
                <a:xfrm>
                  <a:off x="3169920" y="1270000"/>
                  <a:ext cx="447040" cy="447040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8" name="组 4"/>
              <p:cNvGrpSpPr/>
              <p:nvPr/>
            </p:nvGrpSpPr>
            <p:grpSpPr>
              <a:xfrm>
                <a:off x="3820160" y="792480"/>
                <a:ext cx="447040" cy="914400"/>
                <a:chOff x="3169920" y="802640"/>
                <a:chExt cx="447040" cy="914400"/>
              </a:xfrm>
              <a:grpFill/>
            </p:grpSpPr>
            <p:sp>
              <p:nvSpPr>
                <p:cNvPr id="15" name="圆角矩形 14"/>
                <p:cNvSpPr/>
                <p:nvPr/>
              </p:nvSpPr>
              <p:spPr>
                <a:xfrm>
                  <a:off x="3312160" y="802640"/>
                  <a:ext cx="162560" cy="670560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6" name="椭圆 15"/>
                <p:cNvSpPr/>
                <p:nvPr/>
              </p:nvSpPr>
              <p:spPr>
                <a:xfrm>
                  <a:off x="3169920" y="1270000"/>
                  <a:ext cx="447040" cy="447040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9" name="组 7"/>
              <p:cNvGrpSpPr/>
              <p:nvPr/>
            </p:nvGrpSpPr>
            <p:grpSpPr>
              <a:xfrm>
                <a:off x="5059680" y="792480"/>
                <a:ext cx="447040" cy="914400"/>
                <a:chOff x="3169920" y="802640"/>
                <a:chExt cx="447040" cy="914400"/>
              </a:xfrm>
              <a:grpFill/>
            </p:grpSpPr>
            <p:sp>
              <p:nvSpPr>
                <p:cNvPr id="13" name="圆角矩形 12"/>
                <p:cNvSpPr/>
                <p:nvPr/>
              </p:nvSpPr>
              <p:spPr>
                <a:xfrm>
                  <a:off x="3312160" y="802640"/>
                  <a:ext cx="162560" cy="670560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4" name="椭圆 13"/>
                <p:cNvSpPr/>
                <p:nvPr/>
              </p:nvSpPr>
              <p:spPr>
                <a:xfrm>
                  <a:off x="3169920" y="1270000"/>
                  <a:ext cx="447040" cy="447040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10" name="组 10"/>
              <p:cNvGrpSpPr/>
              <p:nvPr/>
            </p:nvGrpSpPr>
            <p:grpSpPr>
              <a:xfrm>
                <a:off x="4419600" y="802640"/>
                <a:ext cx="447040" cy="914400"/>
                <a:chOff x="3169920" y="802640"/>
                <a:chExt cx="447040" cy="914400"/>
              </a:xfrm>
              <a:grpFill/>
            </p:grpSpPr>
            <p:sp>
              <p:nvSpPr>
                <p:cNvPr id="11" name="圆角矩形 10"/>
                <p:cNvSpPr/>
                <p:nvPr/>
              </p:nvSpPr>
              <p:spPr>
                <a:xfrm>
                  <a:off x="3312160" y="802640"/>
                  <a:ext cx="162560" cy="670560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2" name="椭圆 11"/>
                <p:cNvSpPr/>
                <p:nvPr/>
              </p:nvSpPr>
              <p:spPr>
                <a:xfrm>
                  <a:off x="3169920" y="1270000"/>
                  <a:ext cx="447040" cy="447040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sp>
          <p:nvSpPr>
            <p:cNvPr id="6" name="圆角矩形 18"/>
            <p:cNvSpPr/>
            <p:nvPr/>
          </p:nvSpPr>
          <p:spPr>
            <a:xfrm>
              <a:off x="2766318" y="1040699"/>
              <a:ext cx="3048000" cy="3403600"/>
            </a:xfrm>
            <a:custGeom>
              <a:avLst/>
              <a:gdLst/>
              <a:ahLst/>
              <a:cxnLst/>
              <a:rect l="l" t="t" r="r" b="b"/>
              <a:pathLst>
                <a:path w="3048000" h="3403600">
                  <a:moveTo>
                    <a:pt x="524874" y="154745"/>
                  </a:moveTo>
                  <a:cubicBezTo>
                    <a:pt x="322165" y="154745"/>
                    <a:pt x="157836" y="319074"/>
                    <a:pt x="157836" y="521783"/>
                  </a:cubicBezTo>
                  <a:lnTo>
                    <a:pt x="157836" y="2861497"/>
                  </a:lnTo>
                  <a:cubicBezTo>
                    <a:pt x="157836" y="3064206"/>
                    <a:pt x="322165" y="3228535"/>
                    <a:pt x="524874" y="3228535"/>
                  </a:cubicBezTo>
                  <a:lnTo>
                    <a:pt x="2543446" y="3228535"/>
                  </a:lnTo>
                  <a:cubicBezTo>
                    <a:pt x="2746155" y="3228535"/>
                    <a:pt x="2910484" y="3064206"/>
                    <a:pt x="2910484" y="2861497"/>
                  </a:cubicBezTo>
                  <a:lnTo>
                    <a:pt x="2910484" y="521783"/>
                  </a:lnTo>
                  <a:cubicBezTo>
                    <a:pt x="2910484" y="319074"/>
                    <a:pt x="2746155" y="154745"/>
                    <a:pt x="2543446" y="154745"/>
                  </a:cubicBezTo>
                  <a:close/>
                  <a:moveTo>
                    <a:pt x="406420" y="0"/>
                  </a:moveTo>
                  <a:lnTo>
                    <a:pt x="2641580" y="0"/>
                  </a:lnTo>
                  <a:cubicBezTo>
                    <a:pt x="2866040" y="0"/>
                    <a:pt x="3048000" y="181960"/>
                    <a:pt x="3048000" y="406420"/>
                  </a:cubicBezTo>
                  <a:lnTo>
                    <a:pt x="3048000" y="2997180"/>
                  </a:lnTo>
                  <a:cubicBezTo>
                    <a:pt x="3048000" y="3221640"/>
                    <a:pt x="2866040" y="3403600"/>
                    <a:pt x="2641580" y="3403600"/>
                  </a:cubicBezTo>
                  <a:lnTo>
                    <a:pt x="406420" y="3403600"/>
                  </a:lnTo>
                  <a:cubicBezTo>
                    <a:pt x="181960" y="3403600"/>
                    <a:pt x="0" y="3221640"/>
                    <a:pt x="0" y="2997180"/>
                  </a:cubicBezTo>
                  <a:lnTo>
                    <a:pt x="0" y="406420"/>
                  </a:lnTo>
                  <a:cubicBezTo>
                    <a:pt x="0" y="181960"/>
                    <a:pt x="181960" y="0"/>
                    <a:pt x="406420" y="0"/>
                  </a:cubicBezTo>
                  <a:close/>
                </a:path>
              </a:pathLst>
            </a:custGeom>
            <a:grpFill/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0" name="圆角矩形 18"/>
          <p:cNvSpPr/>
          <p:nvPr/>
        </p:nvSpPr>
        <p:spPr>
          <a:xfrm>
            <a:off x="8521703" y="2772593"/>
            <a:ext cx="929021" cy="1037407"/>
          </a:xfrm>
          <a:custGeom>
            <a:avLst/>
            <a:gdLst/>
            <a:ahLst/>
            <a:cxnLst/>
            <a:rect l="l" t="t" r="r" b="b"/>
            <a:pathLst>
              <a:path w="3048000" h="3403600">
                <a:moveTo>
                  <a:pt x="524874" y="154745"/>
                </a:moveTo>
                <a:cubicBezTo>
                  <a:pt x="322165" y="154745"/>
                  <a:pt x="157836" y="319074"/>
                  <a:pt x="157836" y="521783"/>
                </a:cubicBezTo>
                <a:lnTo>
                  <a:pt x="157836" y="2861497"/>
                </a:lnTo>
                <a:cubicBezTo>
                  <a:pt x="157836" y="3064206"/>
                  <a:pt x="322165" y="3228535"/>
                  <a:pt x="524874" y="3228535"/>
                </a:cubicBezTo>
                <a:lnTo>
                  <a:pt x="2543446" y="3228535"/>
                </a:lnTo>
                <a:cubicBezTo>
                  <a:pt x="2746155" y="3228535"/>
                  <a:pt x="2910484" y="3064206"/>
                  <a:pt x="2910484" y="2861497"/>
                </a:cubicBezTo>
                <a:lnTo>
                  <a:pt x="2910484" y="521783"/>
                </a:lnTo>
                <a:cubicBezTo>
                  <a:pt x="2910484" y="319074"/>
                  <a:pt x="2746155" y="154745"/>
                  <a:pt x="2543446" y="154745"/>
                </a:cubicBezTo>
                <a:close/>
                <a:moveTo>
                  <a:pt x="406420" y="0"/>
                </a:moveTo>
                <a:lnTo>
                  <a:pt x="2641580" y="0"/>
                </a:lnTo>
                <a:cubicBezTo>
                  <a:pt x="2866040" y="0"/>
                  <a:pt x="3048000" y="181960"/>
                  <a:pt x="3048000" y="406420"/>
                </a:cubicBezTo>
                <a:lnTo>
                  <a:pt x="3048000" y="2997180"/>
                </a:lnTo>
                <a:cubicBezTo>
                  <a:pt x="3048000" y="3221640"/>
                  <a:pt x="2866040" y="3403600"/>
                  <a:pt x="2641580" y="3403600"/>
                </a:cubicBezTo>
                <a:lnTo>
                  <a:pt x="406420" y="3403600"/>
                </a:lnTo>
                <a:cubicBezTo>
                  <a:pt x="181960" y="3403600"/>
                  <a:pt x="0" y="3221640"/>
                  <a:pt x="0" y="2997180"/>
                </a:cubicBezTo>
                <a:lnTo>
                  <a:pt x="0" y="406420"/>
                </a:lnTo>
                <a:cubicBezTo>
                  <a:pt x="0" y="181960"/>
                  <a:pt x="181960" y="0"/>
                  <a:pt x="406420" y="0"/>
                </a:cubicBezTo>
                <a:close/>
              </a:path>
            </a:pathLst>
          </a:custGeom>
          <a:solidFill>
            <a:srgbClr val="FF0000"/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06830" y="2200910"/>
            <a:ext cx="4947285" cy="2572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4000" b="1" dirty="0">
                <a:solidFill>
                  <a:srgbClr val="FF0000"/>
                </a:solidFill>
              </a:rPr>
              <a:t>这次的文章主要分享如何让人开怀大笑。</a:t>
            </a:r>
            <a:endParaRPr lang="zh-CN" altLang="zh-CN" sz="4000" b="1" dirty="0">
              <a:solidFill>
                <a:srgbClr val="FF0000"/>
              </a:solidFill>
            </a:endParaRPr>
          </a:p>
          <a:p>
            <a:pPr lvl="0"/>
            <a:r>
              <a:rPr lang="zh-CN" altLang="zh-CN" sz="4000" b="1" dirty="0">
                <a:solidFill>
                  <a:srgbClr val="FF0000"/>
                </a:solidFill>
              </a:rPr>
              <a:t>下次的分享主题是：</a:t>
            </a:r>
            <a:endParaRPr lang="zh-CN" altLang="zh-CN" sz="4000" b="1" dirty="0">
              <a:solidFill>
                <a:srgbClr val="FF0000"/>
              </a:solidFill>
            </a:endParaRPr>
          </a:p>
          <a:p>
            <a:pPr lvl="0"/>
            <a:r>
              <a:rPr lang="zh-CN" altLang="zh-CN" sz="4000" b="1" dirty="0">
                <a:solidFill>
                  <a:srgbClr val="FF0000"/>
                </a:solidFill>
              </a:rPr>
              <a:t>如何让人感动流泪。</a:t>
            </a:r>
            <a:endParaRPr lang="zh-CN" altLang="zh-CN" sz="4000" b="1" dirty="0">
              <a:solidFill>
                <a:srgbClr val="FF0000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407729" y="2569028"/>
            <a:ext cx="0" cy="143691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 20"/>
          <p:cNvGrpSpPr/>
          <p:nvPr/>
        </p:nvGrpSpPr>
        <p:grpSpPr>
          <a:xfrm>
            <a:off x="8369303" y="2519133"/>
            <a:ext cx="1240969" cy="1486809"/>
            <a:chOff x="2766318" y="792480"/>
            <a:chExt cx="3048000" cy="3651819"/>
          </a:xfrm>
          <a:solidFill>
            <a:srgbClr val="FF0000"/>
          </a:solidFill>
        </p:grpSpPr>
        <p:grpSp>
          <p:nvGrpSpPr>
            <p:cNvPr id="5" name="组 19"/>
            <p:cNvGrpSpPr/>
            <p:nvPr/>
          </p:nvGrpSpPr>
          <p:grpSpPr>
            <a:xfrm>
              <a:off x="3121918" y="792480"/>
              <a:ext cx="2336800" cy="924560"/>
              <a:chOff x="3169920" y="792480"/>
              <a:chExt cx="2336800" cy="924560"/>
            </a:xfrm>
            <a:grpFill/>
          </p:grpSpPr>
          <p:grpSp>
            <p:nvGrpSpPr>
              <p:cNvPr id="7" name="组 3"/>
              <p:cNvGrpSpPr/>
              <p:nvPr/>
            </p:nvGrpSpPr>
            <p:grpSpPr>
              <a:xfrm>
                <a:off x="3169920" y="802640"/>
                <a:ext cx="447040" cy="914400"/>
                <a:chOff x="3169920" y="802640"/>
                <a:chExt cx="447040" cy="914400"/>
              </a:xfrm>
              <a:grpFill/>
            </p:grpSpPr>
            <p:sp>
              <p:nvSpPr>
                <p:cNvPr id="17" name="圆角矩形 16"/>
                <p:cNvSpPr/>
                <p:nvPr/>
              </p:nvSpPr>
              <p:spPr>
                <a:xfrm>
                  <a:off x="3312160" y="802640"/>
                  <a:ext cx="162560" cy="670560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8" name="椭圆 17"/>
                <p:cNvSpPr/>
                <p:nvPr/>
              </p:nvSpPr>
              <p:spPr>
                <a:xfrm>
                  <a:off x="3169920" y="1270000"/>
                  <a:ext cx="447040" cy="447040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8" name="组 4"/>
              <p:cNvGrpSpPr/>
              <p:nvPr/>
            </p:nvGrpSpPr>
            <p:grpSpPr>
              <a:xfrm>
                <a:off x="3820160" y="792480"/>
                <a:ext cx="447040" cy="914400"/>
                <a:chOff x="3169920" y="802640"/>
                <a:chExt cx="447040" cy="914400"/>
              </a:xfrm>
              <a:grpFill/>
            </p:grpSpPr>
            <p:sp>
              <p:nvSpPr>
                <p:cNvPr id="15" name="圆角矩形 14"/>
                <p:cNvSpPr/>
                <p:nvPr/>
              </p:nvSpPr>
              <p:spPr>
                <a:xfrm>
                  <a:off x="3312160" y="802640"/>
                  <a:ext cx="162560" cy="670560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6" name="椭圆 15"/>
                <p:cNvSpPr/>
                <p:nvPr/>
              </p:nvSpPr>
              <p:spPr>
                <a:xfrm>
                  <a:off x="3169920" y="1270000"/>
                  <a:ext cx="447040" cy="447040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9" name="组 7"/>
              <p:cNvGrpSpPr/>
              <p:nvPr/>
            </p:nvGrpSpPr>
            <p:grpSpPr>
              <a:xfrm>
                <a:off x="5059680" y="792480"/>
                <a:ext cx="447040" cy="914400"/>
                <a:chOff x="3169920" y="802640"/>
                <a:chExt cx="447040" cy="914400"/>
              </a:xfrm>
              <a:grpFill/>
            </p:grpSpPr>
            <p:sp>
              <p:nvSpPr>
                <p:cNvPr id="13" name="圆角矩形 12"/>
                <p:cNvSpPr/>
                <p:nvPr/>
              </p:nvSpPr>
              <p:spPr>
                <a:xfrm>
                  <a:off x="3312160" y="802640"/>
                  <a:ext cx="162560" cy="670560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4" name="椭圆 13"/>
                <p:cNvSpPr/>
                <p:nvPr/>
              </p:nvSpPr>
              <p:spPr>
                <a:xfrm>
                  <a:off x="3169920" y="1270000"/>
                  <a:ext cx="447040" cy="447040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10" name="组 10"/>
              <p:cNvGrpSpPr/>
              <p:nvPr/>
            </p:nvGrpSpPr>
            <p:grpSpPr>
              <a:xfrm>
                <a:off x="4419600" y="802640"/>
                <a:ext cx="447040" cy="914400"/>
                <a:chOff x="3169920" y="802640"/>
                <a:chExt cx="447040" cy="914400"/>
              </a:xfrm>
              <a:grpFill/>
            </p:grpSpPr>
            <p:sp>
              <p:nvSpPr>
                <p:cNvPr id="11" name="圆角矩形 10"/>
                <p:cNvSpPr/>
                <p:nvPr/>
              </p:nvSpPr>
              <p:spPr>
                <a:xfrm>
                  <a:off x="3312160" y="802640"/>
                  <a:ext cx="162560" cy="670560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2" name="椭圆 11"/>
                <p:cNvSpPr/>
                <p:nvPr/>
              </p:nvSpPr>
              <p:spPr>
                <a:xfrm>
                  <a:off x="3169920" y="1270000"/>
                  <a:ext cx="447040" cy="447040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sp>
          <p:nvSpPr>
            <p:cNvPr id="6" name="圆角矩形 18"/>
            <p:cNvSpPr/>
            <p:nvPr/>
          </p:nvSpPr>
          <p:spPr>
            <a:xfrm>
              <a:off x="2766318" y="1040699"/>
              <a:ext cx="3048000" cy="3403600"/>
            </a:xfrm>
            <a:custGeom>
              <a:avLst/>
              <a:gdLst/>
              <a:ahLst/>
              <a:cxnLst/>
              <a:rect l="l" t="t" r="r" b="b"/>
              <a:pathLst>
                <a:path w="3048000" h="3403600">
                  <a:moveTo>
                    <a:pt x="524874" y="154745"/>
                  </a:moveTo>
                  <a:cubicBezTo>
                    <a:pt x="322165" y="154745"/>
                    <a:pt x="157836" y="319074"/>
                    <a:pt x="157836" y="521783"/>
                  </a:cubicBezTo>
                  <a:lnTo>
                    <a:pt x="157836" y="2861497"/>
                  </a:lnTo>
                  <a:cubicBezTo>
                    <a:pt x="157836" y="3064206"/>
                    <a:pt x="322165" y="3228535"/>
                    <a:pt x="524874" y="3228535"/>
                  </a:cubicBezTo>
                  <a:lnTo>
                    <a:pt x="2543446" y="3228535"/>
                  </a:lnTo>
                  <a:cubicBezTo>
                    <a:pt x="2746155" y="3228535"/>
                    <a:pt x="2910484" y="3064206"/>
                    <a:pt x="2910484" y="2861497"/>
                  </a:cubicBezTo>
                  <a:lnTo>
                    <a:pt x="2910484" y="521783"/>
                  </a:lnTo>
                  <a:cubicBezTo>
                    <a:pt x="2910484" y="319074"/>
                    <a:pt x="2746155" y="154745"/>
                    <a:pt x="2543446" y="154745"/>
                  </a:cubicBezTo>
                  <a:close/>
                  <a:moveTo>
                    <a:pt x="406420" y="0"/>
                  </a:moveTo>
                  <a:lnTo>
                    <a:pt x="2641580" y="0"/>
                  </a:lnTo>
                  <a:cubicBezTo>
                    <a:pt x="2866040" y="0"/>
                    <a:pt x="3048000" y="181960"/>
                    <a:pt x="3048000" y="406420"/>
                  </a:cubicBezTo>
                  <a:lnTo>
                    <a:pt x="3048000" y="2997180"/>
                  </a:lnTo>
                  <a:cubicBezTo>
                    <a:pt x="3048000" y="3221640"/>
                    <a:pt x="2866040" y="3403600"/>
                    <a:pt x="2641580" y="3403600"/>
                  </a:cubicBezTo>
                  <a:lnTo>
                    <a:pt x="406420" y="3403600"/>
                  </a:lnTo>
                  <a:cubicBezTo>
                    <a:pt x="181960" y="3403600"/>
                    <a:pt x="0" y="3221640"/>
                    <a:pt x="0" y="2997180"/>
                  </a:cubicBezTo>
                  <a:lnTo>
                    <a:pt x="0" y="406420"/>
                  </a:lnTo>
                  <a:cubicBezTo>
                    <a:pt x="0" y="181960"/>
                    <a:pt x="181960" y="0"/>
                    <a:pt x="406420" y="0"/>
                  </a:cubicBezTo>
                  <a:close/>
                </a:path>
              </a:pathLst>
            </a:custGeom>
            <a:grpFill/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0" name="圆角矩形 18"/>
          <p:cNvSpPr/>
          <p:nvPr/>
        </p:nvSpPr>
        <p:spPr>
          <a:xfrm>
            <a:off x="8521703" y="2772593"/>
            <a:ext cx="929021" cy="1037407"/>
          </a:xfrm>
          <a:custGeom>
            <a:avLst/>
            <a:gdLst/>
            <a:ahLst/>
            <a:cxnLst/>
            <a:rect l="l" t="t" r="r" b="b"/>
            <a:pathLst>
              <a:path w="3048000" h="3403600">
                <a:moveTo>
                  <a:pt x="524874" y="154745"/>
                </a:moveTo>
                <a:cubicBezTo>
                  <a:pt x="322165" y="154745"/>
                  <a:pt x="157836" y="319074"/>
                  <a:pt x="157836" y="521783"/>
                </a:cubicBezTo>
                <a:lnTo>
                  <a:pt x="157836" y="2861497"/>
                </a:lnTo>
                <a:cubicBezTo>
                  <a:pt x="157836" y="3064206"/>
                  <a:pt x="322165" y="3228535"/>
                  <a:pt x="524874" y="3228535"/>
                </a:cubicBezTo>
                <a:lnTo>
                  <a:pt x="2543446" y="3228535"/>
                </a:lnTo>
                <a:cubicBezTo>
                  <a:pt x="2746155" y="3228535"/>
                  <a:pt x="2910484" y="3064206"/>
                  <a:pt x="2910484" y="2861497"/>
                </a:cubicBezTo>
                <a:lnTo>
                  <a:pt x="2910484" y="521783"/>
                </a:lnTo>
                <a:cubicBezTo>
                  <a:pt x="2910484" y="319074"/>
                  <a:pt x="2746155" y="154745"/>
                  <a:pt x="2543446" y="154745"/>
                </a:cubicBezTo>
                <a:close/>
                <a:moveTo>
                  <a:pt x="406420" y="0"/>
                </a:moveTo>
                <a:lnTo>
                  <a:pt x="2641580" y="0"/>
                </a:lnTo>
                <a:cubicBezTo>
                  <a:pt x="2866040" y="0"/>
                  <a:pt x="3048000" y="181960"/>
                  <a:pt x="3048000" y="406420"/>
                </a:cubicBezTo>
                <a:lnTo>
                  <a:pt x="3048000" y="2997180"/>
                </a:lnTo>
                <a:cubicBezTo>
                  <a:pt x="3048000" y="3221640"/>
                  <a:pt x="2866040" y="3403600"/>
                  <a:pt x="2641580" y="3403600"/>
                </a:cubicBezTo>
                <a:lnTo>
                  <a:pt x="406420" y="3403600"/>
                </a:lnTo>
                <a:cubicBezTo>
                  <a:pt x="181960" y="3403600"/>
                  <a:pt x="0" y="3221640"/>
                  <a:pt x="0" y="2997180"/>
                </a:cubicBezTo>
                <a:lnTo>
                  <a:pt x="0" y="406420"/>
                </a:lnTo>
                <a:cubicBezTo>
                  <a:pt x="0" y="181960"/>
                  <a:pt x="181960" y="0"/>
                  <a:pt x="406420" y="0"/>
                </a:cubicBezTo>
                <a:close/>
              </a:path>
            </a:pathLst>
          </a:custGeom>
          <a:solidFill>
            <a:srgbClr val="FF0000"/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8605" y="110490"/>
            <a:ext cx="11769725" cy="6638925"/>
          </a:xfrm>
          <a:prstGeom prst="rect">
            <a:avLst/>
          </a:prstGeom>
          <a:solidFill>
            <a:srgbClr val="E73A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250690" y="1534160"/>
            <a:ext cx="3721735" cy="8089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4400" b="1">
                <a:solidFill>
                  <a:schemeClr val="bg1"/>
                </a:solidFill>
              </a:rPr>
              <a:t>这次真的没了</a:t>
            </a:r>
            <a:endParaRPr lang="zh-CN" altLang="zh-CN" sz="4400" b="1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688840" y="2883535"/>
            <a:ext cx="420116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2800" b="1">
                <a:solidFill>
                  <a:schemeClr val="bg1"/>
                </a:solidFill>
              </a:rPr>
              <a:t>以上为个人观点</a:t>
            </a:r>
            <a:endParaRPr lang="zh-CN" altLang="zh-CN" sz="2800" b="1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42105" y="3863975"/>
            <a:ext cx="420116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2800" b="1">
                <a:solidFill>
                  <a:schemeClr val="bg1"/>
                </a:solidFill>
              </a:rPr>
              <a:t>请连标点符号都不要信！</a:t>
            </a:r>
            <a:endParaRPr lang="zh-CN" altLang="zh-CN" sz="2800" b="1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999345" y="5803900"/>
            <a:ext cx="197231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by </a:t>
            </a:r>
            <a:r>
              <a:rPr lang="zh-CN" altLang="en-US" sz="2800" b="1">
                <a:solidFill>
                  <a:schemeClr val="bg1"/>
                </a:solidFill>
              </a:rPr>
              <a:t>李雨宇</a:t>
            </a:r>
            <a:endParaRPr lang="zh-CN" altLang="en-US" sz="28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theme/theme1.xml><?xml version="1.0" encoding="utf-8"?>
<a:theme xmlns:a="http://schemas.openxmlformats.org/drawingml/2006/main" name="Office 主题">
  <a:themeElements>
    <a:clrScheme name="自定义 1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0000"/>
      </a:accent1>
      <a:accent2>
        <a:srgbClr val="8F2D2D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plus">
      <a:majorFont>
        <a:latin typeface="Calibri Light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3179</Words>
  <Application>Kingsoft Office WPP</Application>
  <PresentationFormat>宽屏</PresentationFormat>
  <Paragraphs>329</Paragraphs>
  <Slides>40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  <vt:variant>
        <vt:lpstr>自定义放映</vt:lpstr>
      </vt:variant>
      <vt:variant>
        <vt:i4>1</vt:i4>
      </vt:variant>
    </vt:vector>
  </HeadingPairs>
  <TitlesOfParts>
    <vt:vector size="42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自定义放映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帐户</dc:creator>
  <cp:lastModifiedBy>Administrator</cp:lastModifiedBy>
  <cp:revision>41</cp:revision>
  <dcterms:created xsi:type="dcterms:W3CDTF">2015-07-22T10:55:00Z</dcterms:created>
  <dcterms:modified xsi:type="dcterms:W3CDTF">2016-06-15T03:09:43Z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2052-10.1.0.5251</vt:lpwstr>
  </property>
</Properties>
</file>